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59" r:id="rId6"/>
    <p:sldId id="260" r:id="rId7"/>
    <p:sldId id="265" r:id="rId8"/>
    <p:sldId id="264" r:id="rId9"/>
    <p:sldId id="262" r:id="rId10"/>
    <p:sldId id="263" r:id="rId11"/>
    <p:sldId id="272" r:id="rId12"/>
    <p:sldId id="267" r:id="rId13"/>
    <p:sldId id="268" r:id="rId14"/>
    <p:sldId id="274" r:id="rId15"/>
    <p:sldId id="275" r:id="rId16"/>
    <p:sldId id="269" r:id="rId17"/>
    <p:sldId id="270" r:id="rId18"/>
    <p:sldId id="271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546A"/>
    <a:srgbClr val="003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CA52E-AADA-4796-93A4-38F0F79F3ADF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41435-5CF1-4CE2-8FB9-39971FBD8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72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E9D81-E888-4152-ACD2-DAF99A37F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233194-72AB-47AD-9E3A-5B599111B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B7B4C-F915-4E70-8CB6-225CC6A7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7134A4-D2F6-488F-A722-F76DC528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3C23C-E147-43D6-A727-2C2B56C8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F6C08-3F61-47DD-80DD-58215603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04A131-48A5-49E8-A2AA-BBACF7003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375A0-F184-40E6-B3CB-761E6343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D2EEC-C1F1-4971-8890-DD8A479D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1C486-B80D-40A0-B2FF-22DC983F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1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A53456-230F-42E3-80B3-26042A14D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CDD2C0-36EE-45A4-88C8-D88F4465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20398-4178-480E-8C31-FC9C3659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8276CA-42F7-4016-B746-E0C4557E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D91E26-3DCC-4EC7-96FA-77869C8D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00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F2175-0A95-481E-96C6-C6DDBABB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FB1AB-1A54-43DF-912F-0189F793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9BD90-AA2D-44FB-B453-D1D6C775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0FC54-FA81-4CFC-AA13-E05026C6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0DD0C-6D25-422D-B798-84EE52C6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25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8AAD2-3CAB-4E21-A059-BD8DF354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1742C5-EBC4-40C7-8BF8-F8BA6DD75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C14CB8-2D7F-4B73-942F-F1146094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22830-DADC-4193-A910-16A2027E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6EEAD5-A23A-4D16-B98A-5718C11B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7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46E57-3B47-4F58-93B2-BB22F333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29B6F-B406-402C-98D6-19E984F6A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16837B-619D-4C6D-A78A-B9AC9CA9F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BD653F-7B2F-4EAA-9F7F-62DFB336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0272E5-98DC-42FE-B2EE-8969FB2B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5EED1E-B61D-4CCF-8E35-2277F1B8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8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2E7F0-F9A0-4B7C-8AC0-3E113BCA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85F723-15EE-4517-B648-22C0DD5A4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79134-2F44-4658-A1EA-D5E8ADBE1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605ADC-467C-43E9-A957-90A956DA3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27E1A7-66C4-4348-A39F-4BCD90D7E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F446AC-E54F-40E5-8980-F7937FC1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E3A29E-FE47-4002-B11C-DEEC4DB2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95AB54-2EFF-43A7-8A83-203E2315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4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C1DD-F2D7-48F2-BD59-581A582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4861A9-27E0-416F-B11D-3F55DEA5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A5D87-CE15-4D03-8D4E-09629AEE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225D15-6F2D-41DD-8DF6-81C50E7E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3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002C9A-FC34-45FF-B40B-93AC3B90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2A85B-D338-4A6B-8916-844C427C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BF3BB2-3FD3-4AB5-A85E-88883DD2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04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88AEA-A906-4C0E-8073-992ED878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598431-B51F-4033-81D2-F5E929CDE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799F90-5D8C-4D84-BB36-C36A72E12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6AC936-7093-4FAF-ADD9-B990FFE8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D28202-385B-4DF3-8522-67AA8EEF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0FFCFA-D663-4F42-ABFC-B7AF9C32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8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0ADA0-E87C-494E-A2A4-F91DFE62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0DF027-DFA9-4FB5-84A7-E3CF0098D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F09603-776B-4FD6-B047-1AE8FC2B7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FDCEED-FEC3-4C08-9EAB-EA904D47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7F9C0F-A928-4325-A162-E7310CD0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2E5D51-F942-4DC0-B054-18EE95E6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9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09724E-99EC-4BAB-A0FD-8EA2F04A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61D7A7-F9D1-41CB-B070-40878AD53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A0C11-4B74-4583-B9B5-F792C24A8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F211-2880-4CC5-83F8-2730E4CA4929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8A8F5-D250-4236-82C8-777FA61DD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75FFDE-DF5F-48D1-91B0-A44C43E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78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7.wdp"/><Relationship Id="rId2" Type="http://schemas.openxmlformats.org/officeDocument/2006/relationships/hyperlink" Target="https://github.com/Summer-Summer/ComputerArchitectureLab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0"/>
            <a:ext cx="6371923" cy="6858000"/>
          </a:xfrm>
          <a:prstGeom prst="rect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B735779-D198-44A8-8E05-E6C0C9DFB2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6840">
            <a:off x="4106224" y="283261"/>
            <a:ext cx="1549091" cy="144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F7DAF8B-7BA8-46E0-9EF4-AF6E776855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9182">
            <a:off x="2299747" y="3911733"/>
            <a:ext cx="1549091" cy="144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0CBA3E1-8630-4101-BA38-1CAAEB78360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023">
            <a:off x="2284189" y="1495018"/>
            <a:ext cx="1549091" cy="144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BECE9E8-0EC3-489F-A8AE-9DF4FF43B24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5491">
            <a:off x="626569" y="5134129"/>
            <a:ext cx="1549091" cy="144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0FCD584E-B4FF-4567-87AA-A35D4F82E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4721">
            <a:off x="618753" y="2852082"/>
            <a:ext cx="1549091" cy="1440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C9984E2-8595-4AC5-9CF6-695FF5790D1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101">
            <a:off x="614963" y="300070"/>
            <a:ext cx="1549091" cy="1440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616AA07E-C89E-4CDA-A99B-98225EAB464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1306">
            <a:off x="4105074" y="2842390"/>
            <a:ext cx="1549091" cy="1440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56C3D04-854E-4623-A139-81FD8E45A420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220">
            <a:off x="4032581" y="5347378"/>
            <a:ext cx="1549091" cy="1440000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7007191" y="2073443"/>
            <a:ext cx="4398961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2400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80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80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8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02E82F7C-0A22-420F-A930-DD3976BEB9E0}"/>
              </a:ext>
            </a:extLst>
          </p:cNvPr>
          <p:cNvSpPr/>
          <p:nvPr/>
        </p:nvSpPr>
        <p:spPr>
          <a:xfrm>
            <a:off x="7213600" y="4378029"/>
            <a:ext cx="3962400" cy="406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3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PB20111686 </a:t>
            </a:r>
            <a:r>
              <a:rPr lang="zh-CN" altLang="en-US" sz="1400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黄瑞轩  </a:t>
            </a:r>
            <a:r>
              <a:rPr lang="en-US" altLang="zh-CN" sz="1400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PB20111701 </a:t>
            </a:r>
            <a:r>
              <a:rPr lang="zh-CN" altLang="en-US" sz="1400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叶升宇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19B1656-BCD3-4B31-8761-30AD57F545B4}"/>
              </a:ext>
            </a:extLst>
          </p:cNvPr>
          <p:cNvSpPr/>
          <p:nvPr/>
        </p:nvSpPr>
        <p:spPr>
          <a:xfrm>
            <a:off x="156360" y="21586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424F796-55BE-40BA-B433-7FDED58375B7}"/>
              </a:ext>
            </a:extLst>
          </p:cNvPr>
          <p:cNvSpPr/>
          <p:nvPr/>
        </p:nvSpPr>
        <p:spPr>
          <a:xfrm>
            <a:off x="667627" y="479345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D0761D0-ED39-4C2D-BA6D-B024932EF6BA}"/>
              </a:ext>
            </a:extLst>
          </p:cNvPr>
          <p:cNvSpPr/>
          <p:nvPr/>
        </p:nvSpPr>
        <p:spPr>
          <a:xfrm>
            <a:off x="601196" y="5114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F98E61B-B193-4E36-AFF0-A0EF7A1F8BEF}"/>
              </a:ext>
            </a:extLst>
          </p:cNvPr>
          <p:cNvSpPr/>
          <p:nvPr/>
        </p:nvSpPr>
        <p:spPr>
          <a:xfrm>
            <a:off x="5905469" y="32767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A1A3403-B56B-43FF-AA04-698F13F52B67}"/>
              </a:ext>
            </a:extLst>
          </p:cNvPr>
          <p:cNvSpPr/>
          <p:nvPr/>
        </p:nvSpPr>
        <p:spPr>
          <a:xfrm>
            <a:off x="3280636" y="359860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AD6CC0E-049C-47C3-A6D4-9EC3074FBA2A}"/>
              </a:ext>
            </a:extLst>
          </p:cNvPr>
          <p:cNvSpPr/>
          <p:nvPr/>
        </p:nvSpPr>
        <p:spPr>
          <a:xfrm>
            <a:off x="5169637" y="208330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D6B9AEA8-C614-45D3-B5DB-52D79EBA4807}"/>
              </a:ext>
            </a:extLst>
          </p:cNvPr>
          <p:cNvSpPr/>
          <p:nvPr/>
        </p:nvSpPr>
        <p:spPr>
          <a:xfrm>
            <a:off x="5589575" y="814662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BD373683-7006-4056-84FD-615DA5163896}"/>
              </a:ext>
            </a:extLst>
          </p:cNvPr>
          <p:cNvSpPr/>
          <p:nvPr/>
        </p:nvSpPr>
        <p:spPr>
          <a:xfrm>
            <a:off x="5905469" y="172562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634BA5A-071C-4EC2-81D7-7565E4D24CD8}"/>
              </a:ext>
            </a:extLst>
          </p:cNvPr>
          <p:cNvSpPr/>
          <p:nvPr/>
        </p:nvSpPr>
        <p:spPr>
          <a:xfrm>
            <a:off x="1606215" y="443335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EEC4BB60-49DE-43F4-A8C7-719329EDEA3B}"/>
              </a:ext>
            </a:extLst>
          </p:cNvPr>
          <p:cNvSpPr/>
          <p:nvPr/>
        </p:nvSpPr>
        <p:spPr>
          <a:xfrm>
            <a:off x="5798789" y="6388642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8907B81F-FA78-4B74-B105-0DA47D233BF1}"/>
              </a:ext>
            </a:extLst>
          </p:cNvPr>
          <p:cNvSpPr/>
          <p:nvPr/>
        </p:nvSpPr>
        <p:spPr>
          <a:xfrm>
            <a:off x="3325555" y="61814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8CFA70AE-889C-435D-A860-A439D9BA76FA}"/>
              </a:ext>
            </a:extLst>
          </p:cNvPr>
          <p:cNvSpPr/>
          <p:nvPr/>
        </p:nvSpPr>
        <p:spPr>
          <a:xfrm>
            <a:off x="4338326" y="2236454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B02EF146-7C04-4A44-9D6E-09EAE62F597F}"/>
              </a:ext>
            </a:extLst>
          </p:cNvPr>
          <p:cNvSpPr/>
          <p:nvPr/>
        </p:nvSpPr>
        <p:spPr>
          <a:xfrm>
            <a:off x="5589575" y="146965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F6024422-5F8B-4A24-A809-9BEAF9CC8E2B}"/>
              </a:ext>
            </a:extLst>
          </p:cNvPr>
          <p:cNvSpPr/>
          <p:nvPr/>
        </p:nvSpPr>
        <p:spPr>
          <a:xfrm>
            <a:off x="4020692" y="38101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D32D00E-6413-4CE9-8E12-34C6F0276AE3}"/>
              </a:ext>
            </a:extLst>
          </p:cNvPr>
          <p:cNvSpPr/>
          <p:nvPr/>
        </p:nvSpPr>
        <p:spPr>
          <a:xfrm>
            <a:off x="2501366" y="5549479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B0ECE72-1322-4B2D-BCA3-972DB60139E6}"/>
              </a:ext>
            </a:extLst>
          </p:cNvPr>
          <p:cNvSpPr/>
          <p:nvPr/>
        </p:nvSpPr>
        <p:spPr>
          <a:xfrm>
            <a:off x="3348562" y="921342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13E8EC44-104D-4A59-B9F8-79C66C937DD1}"/>
              </a:ext>
            </a:extLst>
          </p:cNvPr>
          <p:cNvSpPr/>
          <p:nvPr/>
        </p:nvSpPr>
        <p:spPr>
          <a:xfrm>
            <a:off x="774307" y="1787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644F0F0D-D981-4385-9EC3-BD455DF22E84}"/>
              </a:ext>
            </a:extLst>
          </p:cNvPr>
          <p:cNvSpPr/>
          <p:nvPr/>
        </p:nvSpPr>
        <p:spPr>
          <a:xfrm>
            <a:off x="2554706" y="332232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F56CDB95-41DD-4203-B1C7-034524411F57}"/>
              </a:ext>
            </a:extLst>
          </p:cNvPr>
          <p:cNvSpPr/>
          <p:nvPr/>
        </p:nvSpPr>
        <p:spPr>
          <a:xfrm>
            <a:off x="4027137" y="1574894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64C882E3-AE0E-4C29-9E20-9F70CFA3E857}"/>
              </a:ext>
            </a:extLst>
          </p:cNvPr>
          <p:cNvSpPr/>
          <p:nvPr/>
        </p:nvSpPr>
        <p:spPr>
          <a:xfrm>
            <a:off x="5482895" y="1660744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F0A7C317-83E0-435F-9183-258AC00E5031}"/>
              </a:ext>
            </a:extLst>
          </p:cNvPr>
          <p:cNvSpPr/>
          <p:nvPr/>
        </p:nvSpPr>
        <p:spPr>
          <a:xfrm>
            <a:off x="2394686" y="6281962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8D56AE4A-17BF-45DA-88C2-FCF3EFE9A8C0}"/>
              </a:ext>
            </a:extLst>
          </p:cNvPr>
          <p:cNvSpPr/>
          <p:nvPr/>
        </p:nvSpPr>
        <p:spPr>
          <a:xfrm>
            <a:off x="5989320" y="143767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137E976F-3164-4DD1-BABF-0154E36472C0}"/>
              </a:ext>
            </a:extLst>
          </p:cNvPr>
          <p:cNvSpPr/>
          <p:nvPr/>
        </p:nvSpPr>
        <p:spPr>
          <a:xfrm>
            <a:off x="3046797" y="3108134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C306A486-2C0D-4593-9045-A593CC7EE3C1}"/>
              </a:ext>
            </a:extLst>
          </p:cNvPr>
          <p:cNvSpPr/>
          <p:nvPr/>
        </p:nvSpPr>
        <p:spPr>
          <a:xfrm>
            <a:off x="2297268" y="10713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ACFBA06F-0380-4D8F-BF3A-5225802E7A83}"/>
              </a:ext>
            </a:extLst>
          </p:cNvPr>
          <p:cNvSpPr/>
          <p:nvPr/>
        </p:nvSpPr>
        <p:spPr>
          <a:xfrm>
            <a:off x="2725677" y="38101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C9B77991-EC09-433F-AF7A-BAEE78E27A88}"/>
              </a:ext>
            </a:extLst>
          </p:cNvPr>
          <p:cNvSpPr/>
          <p:nvPr/>
        </p:nvSpPr>
        <p:spPr>
          <a:xfrm>
            <a:off x="1389508" y="2416042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B20EB480-C838-479C-B2C8-2E1D3515097E}"/>
              </a:ext>
            </a:extLst>
          </p:cNvPr>
          <p:cNvSpPr/>
          <p:nvPr/>
        </p:nvSpPr>
        <p:spPr>
          <a:xfrm>
            <a:off x="5911337" y="4361974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446FB9CB-EA69-4EE8-A415-1F6B62C70523}"/>
              </a:ext>
            </a:extLst>
          </p:cNvPr>
          <p:cNvSpPr/>
          <p:nvPr/>
        </p:nvSpPr>
        <p:spPr>
          <a:xfrm>
            <a:off x="5589575" y="183391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45435EF-9797-4E8B-A800-3C8EC1C6E791}"/>
              </a:ext>
            </a:extLst>
          </p:cNvPr>
          <p:cNvSpPr/>
          <p:nvPr/>
        </p:nvSpPr>
        <p:spPr>
          <a:xfrm>
            <a:off x="5801858" y="183391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C267C82B-6C5F-4082-AF95-F6A1ACB2826E}"/>
              </a:ext>
            </a:extLst>
          </p:cNvPr>
          <p:cNvSpPr/>
          <p:nvPr/>
        </p:nvSpPr>
        <p:spPr>
          <a:xfrm>
            <a:off x="494516" y="275418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2336A138-EE88-459B-924C-8DDAC449EAE0}"/>
              </a:ext>
            </a:extLst>
          </p:cNvPr>
          <p:cNvSpPr/>
          <p:nvPr/>
        </p:nvSpPr>
        <p:spPr>
          <a:xfrm>
            <a:off x="1936757" y="179286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80C62D96-B56A-4991-ABF9-1D11E576014D}"/>
              </a:ext>
            </a:extLst>
          </p:cNvPr>
          <p:cNvSpPr/>
          <p:nvPr/>
        </p:nvSpPr>
        <p:spPr>
          <a:xfrm>
            <a:off x="911854" y="2362345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32ECE203-5842-4D61-8C9F-FD7F97DC3606}"/>
              </a:ext>
            </a:extLst>
          </p:cNvPr>
          <p:cNvSpPr/>
          <p:nvPr/>
        </p:nvSpPr>
        <p:spPr>
          <a:xfrm>
            <a:off x="2116032" y="2892757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001FD315-893F-4836-93F3-137D1223F935}"/>
              </a:ext>
            </a:extLst>
          </p:cNvPr>
          <p:cNvSpPr/>
          <p:nvPr/>
        </p:nvSpPr>
        <p:spPr>
          <a:xfrm>
            <a:off x="3420086" y="290075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6529DB7A-D921-4215-BED5-1A53204C7F31}"/>
              </a:ext>
            </a:extLst>
          </p:cNvPr>
          <p:cNvSpPr/>
          <p:nvPr/>
        </p:nvSpPr>
        <p:spPr>
          <a:xfrm>
            <a:off x="5482895" y="203304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8E788CED-6A4E-42D3-A315-78B5D13E8EE8}"/>
              </a:ext>
            </a:extLst>
          </p:cNvPr>
          <p:cNvSpPr/>
          <p:nvPr/>
        </p:nvSpPr>
        <p:spPr>
          <a:xfrm>
            <a:off x="5695178" y="203304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D40E6680-D741-4794-A4A0-7B531CCD0D8A}"/>
              </a:ext>
            </a:extLst>
          </p:cNvPr>
          <p:cNvSpPr/>
          <p:nvPr/>
        </p:nvSpPr>
        <p:spPr>
          <a:xfrm>
            <a:off x="5700278" y="300816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99C1F098-E063-44DC-9134-366E86C39A2C}"/>
              </a:ext>
            </a:extLst>
          </p:cNvPr>
          <p:cNvSpPr/>
          <p:nvPr/>
        </p:nvSpPr>
        <p:spPr>
          <a:xfrm>
            <a:off x="5191926" y="467496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A6A9D8AC-2A5C-40F4-9E5C-A77C30FACC96}"/>
              </a:ext>
            </a:extLst>
          </p:cNvPr>
          <p:cNvSpPr/>
          <p:nvPr/>
        </p:nvSpPr>
        <p:spPr>
          <a:xfrm>
            <a:off x="3721864" y="152437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D19418CF-64D4-40FA-BB04-C02F77CB8A25}"/>
              </a:ext>
            </a:extLst>
          </p:cNvPr>
          <p:cNvSpPr/>
          <p:nvPr/>
        </p:nvSpPr>
        <p:spPr>
          <a:xfrm>
            <a:off x="3603913" y="3545268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212D9CC9-8899-4C61-96C3-D5F8ACD2584F}"/>
              </a:ext>
            </a:extLst>
          </p:cNvPr>
          <p:cNvSpPr/>
          <p:nvPr/>
        </p:nvSpPr>
        <p:spPr>
          <a:xfrm>
            <a:off x="156360" y="1223984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1E381A65-56BD-4D89-866A-B40A4AC3399C}"/>
              </a:ext>
            </a:extLst>
          </p:cNvPr>
          <p:cNvSpPr/>
          <p:nvPr/>
        </p:nvSpPr>
        <p:spPr>
          <a:xfrm>
            <a:off x="5377292" y="2206217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AE02F4B6-7D9A-4EFA-9E4C-0F1ED983DC4B}"/>
              </a:ext>
            </a:extLst>
          </p:cNvPr>
          <p:cNvSpPr/>
          <p:nvPr/>
        </p:nvSpPr>
        <p:spPr>
          <a:xfrm>
            <a:off x="308623" y="62347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AFF82155-C30A-401E-BAEA-F067E330FF43}"/>
              </a:ext>
            </a:extLst>
          </p:cNvPr>
          <p:cNvSpPr/>
          <p:nvPr/>
        </p:nvSpPr>
        <p:spPr>
          <a:xfrm>
            <a:off x="4282558" y="461143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E12FD647-5A33-4AE3-B2AA-B74D67E41A18}"/>
              </a:ext>
            </a:extLst>
          </p:cNvPr>
          <p:cNvSpPr/>
          <p:nvPr/>
        </p:nvSpPr>
        <p:spPr>
          <a:xfrm>
            <a:off x="6014141" y="2206217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37B72017-CE20-4723-99A4-8C080C21DC3A}"/>
              </a:ext>
            </a:extLst>
          </p:cNvPr>
          <p:cNvSpPr/>
          <p:nvPr/>
        </p:nvSpPr>
        <p:spPr>
          <a:xfrm>
            <a:off x="3734477" y="1408111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56D00AF4-0B43-4B99-A090-6B598C672B46}"/>
              </a:ext>
            </a:extLst>
          </p:cNvPr>
          <p:cNvSpPr/>
          <p:nvPr/>
        </p:nvSpPr>
        <p:spPr>
          <a:xfrm>
            <a:off x="5482895" y="239730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B90A4E95-D48A-4912-BE41-DDB04B38DC2C}"/>
              </a:ext>
            </a:extLst>
          </p:cNvPr>
          <p:cNvSpPr/>
          <p:nvPr/>
        </p:nvSpPr>
        <p:spPr>
          <a:xfrm>
            <a:off x="5695178" y="239730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9BAEA523-B629-4D2D-8388-74469F0194E2}"/>
              </a:ext>
            </a:extLst>
          </p:cNvPr>
          <p:cNvSpPr/>
          <p:nvPr/>
        </p:nvSpPr>
        <p:spPr>
          <a:xfrm>
            <a:off x="5907461" y="239730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BE139BFB-AB7D-4226-BA4F-19091F5A5117}"/>
              </a:ext>
            </a:extLst>
          </p:cNvPr>
          <p:cNvSpPr/>
          <p:nvPr/>
        </p:nvSpPr>
        <p:spPr>
          <a:xfrm>
            <a:off x="6119744" y="239730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E9BFAFA-AFCC-4641-B91A-46BC1E386E71}"/>
              </a:ext>
            </a:extLst>
          </p:cNvPr>
          <p:cNvSpPr/>
          <p:nvPr/>
        </p:nvSpPr>
        <p:spPr>
          <a:xfrm>
            <a:off x="1898123" y="1751465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E8B9FA80-A984-4B15-A4F8-F4AED6CD080B}"/>
              </a:ext>
            </a:extLst>
          </p:cNvPr>
          <p:cNvSpPr/>
          <p:nvPr/>
        </p:nvSpPr>
        <p:spPr>
          <a:xfrm>
            <a:off x="2004803" y="1924640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E1BD1C6-AB6A-4C80-9B90-A955A37A6636}"/>
              </a:ext>
            </a:extLst>
          </p:cNvPr>
          <p:cNvSpPr/>
          <p:nvPr/>
        </p:nvSpPr>
        <p:spPr>
          <a:xfrm>
            <a:off x="1898123" y="2115725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5B740E7E-C61F-4700-A304-372B2B4A6D64}"/>
              </a:ext>
            </a:extLst>
          </p:cNvPr>
          <p:cNvSpPr/>
          <p:nvPr/>
        </p:nvSpPr>
        <p:spPr>
          <a:xfrm>
            <a:off x="1898123" y="248802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E25B137D-9AF1-4067-B739-DB8F852A0239}"/>
              </a:ext>
            </a:extLst>
          </p:cNvPr>
          <p:cNvSpPr/>
          <p:nvPr/>
        </p:nvSpPr>
        <p:spPr>
          <a:xfrm>
            <a:off x="2004803" y="2661198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0761D175-8B67-4F51-BF2B-79C4802B1332}"/>
              </a:ext>
            </a:extLst>
          </p:cNvPr>
          <p:cNvSpPr/>
          <p:nvPr/>
        </p:nvSpPr>
        <p:spPr>
          <a:xfrm>
            <a:off x="1898123" y="285228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8650A072-BED3-4CCB-8B7F-83D113DA2100}"/>
              </a:ext>
            </a:extLst>
          </p:cNvPr>
          <p:cNvSpPr/>
          <p:nvPr/>
        </p:nvSpPr>
        <p:spPr>
          <a:xfrm>
            <a:off x="2110406" y="285228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86128E77-3EED-4930-9AB0-21198ED4B97E}"/>
              </a:ext>
            </a:extLst>
          </p:cNvPr>
          <p:cNvSpPr/>
          <p:nvPr/>
        </p:nvSpPr>
        <p:spPr>
          <a:xfrm>
            <a:off x="2322689" y="285228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E0D9D20C-929C-4083-AE86-269B91EB9961}"/>
              </a:ext>
            </a:extLst>
          </p:cNvPr>
          <p:cNvSpPr/>
          <p:nvPr/>
        </p:nvSpPr>
        <p:spPr>
          <a:xfrm>
            <a:off x="2534972" y="285228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DA99772E-63F0-43F1-B7A1-31C8842A3735}"/>
              </a:ext>
            </a:extLst>
          </p:cNvPr>
          <p:cNvSpPr/>
          <p:nvPr/>
        </p:nvSpPr>
        <p:spPr>
          <a:xfrm>
            <a:off x="2004803" y="3025458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ACC8E83D-FA7B-446E-9E08-3EA7B002E666}"/>
              </a:ext>
            </a:extLst>
          </p:cNvPr>
          <p:cNvSpPr/>
          <p:nvPr/>
        </p:nvSpPr>
        <p:spPr>
          <a:xfrm>
            <a:off x="2217086" y="3025458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C4D9DBD5-D1FB-491C-A69A-6E77E0F3D0A7}"/>
              </a:ext>
            </a:extLst>
          </p:cNvPr>
          <p:cNvSpPr/>
          <p:nvPr/>
        </p:nvSpPr>
        <p:spPr>
          <a:xfrm>
            <a:off x="2429369" y="3025458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9179418-D0AF-489C-B9B3-294BD30E97E5}"/>
              </a:ext>
            </a:extLst>
          </p:cNvPr>
          <p:cNvSpPr/>
          <p:nvPr/>
        </p:nvSpPr>
        <p:spPr>
          <a:xfrm>
            <a:off x="2641652" y="3025458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388813D6-C7E9-4BDD-A750-1B91B4E37EA4}"/>
              </a:ext>
            </a:extLst>
          </p:cNvPr>
          <p:cNvSpPr/>
          <p:nvPr/>
        </p:nvSpPr>
        <p:spPr>
          <a:xfrm>
            <a:off x="4212383" y="224125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4A63B6C5-44F3-4AFB-B227-59C867B24519}"/>
              </a:ext>
            </a:extLst>
          </p:cNvPr>
          <p:cNvSpPr/>
          <p:nvPr/>
        </p:nvSpPr>
        <p:spPr>
          <a:xfrm>
            <a:off x="5852129" y="557697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E42E99A2-582B-4913-8690-FC4B6F61AA69}"/>
              </a:ext>
            </a:extLst>
          </p:cNvPr>
          <p:cNvSpPr/>
          <p:nvPr/>
        </p:nvSpPr>
        <p:spPr>
          <a:xfrm>
            <a:off x="4636949" y="224125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4F029E5F-6073-41A1-B27D-718E8D37977D}"/>
              </a:ext>
            </a:extLst>
          </p:cNvPr>
          <p:cNvSpPr/>
          <p:nvPr/>
        </p:nvSpPr>
        <p:spPr>
          <a:xfrm>
            <a:off x="4849232" y="224125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41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流水线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功能增强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FE49-037C-451F-BEB1-1C78454CAEB9}"/>
              </a:ext>
            </a:extLst>
          </p:cNvPr>
          <p:cNvSpPr txBox="1"/>
          <p:nvPr/>
        </p:nvSpPr>
        <p:spPr>
          <a:xfrm>
            <a:off x="518159" y="1056867"/>
            <a:ext cx="11155682" cy="147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将原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RAM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作为主存，实现一路组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相联（直接映射），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写穿透的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L1 Cache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将原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 ROM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作为主存，实现一路组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相联（直接映射），只读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L1 Cache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65FAFF-8947-4E68-55C9-B9495F6A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" y="2530604"/>
            <a:ext cx="4077837" cy="39645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F84113-FE62-BE4A-C1B3-6CC83B3D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059" y="2429852"/>
            <a:ext cx="5143946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5253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总的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数据通路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2AF97ED9-6037-4749-A091-CA3D377C50DE}"/>
              </a:ext>
            </a:extLst>
          </p:cNvPr>
          <p:cNvGrpSpPr/>
          <p:nvPr/>
        </p:nvGrpSpPr>
        <p:grpSpPr>
          <a:xfrm>
            <a:off x="783380" y="1734529"/>
            <a:ext cx="10625241" cy="4924093"/>
            <a:chOff x="1049971" y="1734529"/>
            <a:chExt cx="10625241" cy="4924093"/>
          </a:xfrm>
        </p:grpSpPr>
        <p:cxnSp>
          <p:nvCxnSpPr>
            <p:cNvPr id="245" name="连接符: 肘形 244">
              <a:extLst>
                <a:ext uri="{FF2B5EF4-FFF2-40B4-BE49-F238E27FC236}">
                  <a16:creationId xmlns:a16="http://schemas.microsoft.com/office/drawing/2014/main" id="{E780CE55-91CE-4C0B-A310-3B84CAE39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7719" y="2483727"/>
              <a:ext cx="5560459" cy="921888"/>
            </a:xfrm>
            <a:prstGeom prst="bentConnector4">
              <a:avLst>
                <a:gd name="adj1" fmla="val -20946"/>
                <a:gd name="adj2" fmla="val -11243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F9327206-CDAB-4BD0-8424-40BC93249B96}"/>
                </a:ext>
              </a:extLst>
            </p:cNvPr>
            <p:cNvSpPr/>
            <p:nvPr/>
          </p:nvSpPr>
          <p:spPr>
            <a:xfrm>
              <a:off x="7101250" y="2153637"/>
              <a:ext cx="1241546" cy="58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2EAC23F5-E487-482C-BA8C-9257383E589E}"/>
                </a:ext>
              </a:extLst>
            </p:cNvPr>
            <p:cNvGrpSpPr/>
            <p:nvPr/>
          </p:nvGrpSpPr>
          <p:grpSpPr>
            <a:xfrm>
              <a:off x="2077544" y="3292761"/>
              <a:ext cx="339299" cy="803821"/>
              <a:chOff x="831951" y="817123"/>
              <a:chExt cx="549377" cy="1372089"/>
            </a:xfrm>
          </p:grpSpPr>
          <p:sp>
            <p:nvSpPr>
              <p:cNvPr id="484" name="矩形 483">
                <a:extLst>
                  <a:ext uri="{FF2B5EF4-FFF2-40B4-BE49-F238E27FC236}">
                    <a16:creationId xmlns:a16="http://schemas.microsoft.com/office/drawing/2014/main" id="{03E1D7D6-D926-4881-BFF3-6061F7080400}"/>
                  </a:ext>
                </a:extLst>
              </p:cNvPr>
              <p:cNvSpPr/>
              <p:nvPr/>
            </p:nvSpPr>
            <p:spPr>
              <a:xfrm>
                <a:off x="831951" y="817123"/>
                <a:ext cx="549377" cy="137208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85" name="文本框 484">
                <a:extLst>
                  <a:ext uri="{FF2B5EF4-FFF2-40B4-BE49-F238E27FC236}">
                    <a16:creationId xmlns:a16="http://schemas.microsoft.com/office/drawing/2014/main" id="{E2269D6A-9F17-4E3A-AB28-907649D98687}"/>
                  </a:ext>
                </a:extLst>
              </p:cNvPr>
              <p:cNvSpPr txBox="1"/>
              <p:nvPr/>
            </p:nvSpPr>
            <p:spPr>
              <a:xfrm>
                <a:off x="831951" y="1303115"/>
                <a:ext cx="454773" cy="577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PC</a:t>
                </a:r>
                <a:endParaRPr lang="zh-CN" altLang="en-US" sz="800" b="1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35B57344-EB52-4C09-8D25-E86361BFF199}"/>
                </a:ext>
              </a:extLst>
            </p:cNvPr>
            <p:cNvGrpSpPr/>
            <p:nvPr/>
          </p:nvGrpSpPr>
          <p:grpSpPr>
            <a:xfrm>
              <a:off x="2644564" y="3522878"/>
              <a:ext cx="1083680" cy="1263088"/>
              <a:chOff x="952189" y="2439596"/>
              <a:chExt cx="1775712" cy="2278318"/>
            </a:xfrm>
          </p:grpSpPr>
          <p:sp>
            <p:nvSpPr>
              <p:cNvPr id="480" name="矩形 479">
                <a:extLst>
                  <a:ext uri="{FF2B5EF4-FFF2-40B4-BE49-F238E27FC236}">
                    <a16:creationId xmlns:a16="http://schemas.microsoft.com/office/drawing/2014/main" id="{D9BCBE6A-7096-48A8-94F5-16F11AB1E836}"/>
                  </a:ext>
                </a:extLst>
              </p:cNvPr>
              <p:cNvSpPr/>
              <p:nvPr/>
            </p:nvSpPr>
            <p:spPr>
              <a:xfrm>
                <a:off x="952189" y="2502439"/>
                <a:ext cx="1663427" cy="221547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B6C63BBA-E256-4296-8C6A-899818EC28B4}"/>
                  </a:ext>
                </a:extLst>
              </p:cNvPr>
              <p:cNvSpPr txBox="1"/>
              <p:nvPr/>
            </p:nvSpPr>
            <p:spPr>
              <a:xfrm>
                <a:off x="952189" y="2439596"/>
                <a:ext cx="1663427" cy="61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Read </a:t>
                </a:r>
              </a:p>
              <a:p>
                <a:r>
                  <a:rPr lang="en-US" altLang="zh-CN" sz="80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address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82" name="文本框 481">
                <a:extLst>
                  <a:ext uri="{FF2B5EF4-FFF2-40B4-BE49-F238E27FC236}">
                    <a16:creationId xmlns:a16="http://schemas.microsoft.com/office/drawing/2014/main" id="{1D8F92D9-DD52-4AD9-88E8-21A8E128AC48}"/>
                  </a:ext>
                </a:extLst>
              </p:cNvPr>
              <p:cNvSpPr txBox="1"/>
              <p:nvPr/>
            </p:nvSpPr>
            <p:spPr>
              <a:xfrm>
                <a:off x="1176838" y="3243689"/>
                <a:ext cx="1551063" cy="61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Instruction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     [31:0]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83" name="文本框 482">
                <a:extLst>
                  <a:ext uri="{FF2B5EF4-FFF2-40B4-BE49-F238E27FC236}">
                    <a16:creationId xmlns:a16="http://schemas.microsoft.com/office/drawing/2014/main" id="{5DE79F04-3D55-48D1-85FA-0583E71A2935}"/>
                  </a:ext>
                </a:extLst>
              </p:cNvPr>
              <p:cNvSpPr txBox="1"/>
              <p:nvPr/>
            </p:nvSpPr>
            <p:spPr>
              <a:xfrm>
                <a:off x="1008371" y="4047783"/>
                <a:ext cx="1551063" cy="61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Instruction</a:t>
                </a:r>
              </a:p>
              <a:p>
                <a:r>
                  <a:rPr lang="en-US" altLang="zh-CN" sz="8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   memory</a:t>
                </a:r>
                <a:endParaRPr lang="zh-CN" altLang="en-US" sz="800" b="1" dirty="0">
                  <a:latin typeface="Source Code Pro" panose="020B0509030403020204" pitchFamily="49" charset="0"/>
                </a:endParaRPr>
              </a:p>
            </p:txBody>
          </p:sp>
        </p:grp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9F5654C7-93B1-43D3-BDCF-D28514F5A380}"/>
                </a:ext>
              </a:extLst>
            </p:cNvPr>
            <p:cNvSpPr/>
            <p:nvPr/>
          </p:nvSpPr>
          <p:spPr>
            <a:xfrm>
              <a:off x="3870307" y="2878159"/>
              <a:ext cx="236468" cy="30510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82A46A94-DE0B-4476-8B18-511DE02240AD}"/>
                </a:ext>
              </a:extLst>
            </p:cNvPr>
            <p:cNvCxnSpPr>
              <a:cxnSpLocks/>
              <a:stCxn id="484" idx="3"/>
              <a:endCxn id="481" idx="1"/>
            </p:cNvCxnSpPr>
            <p:nvPr/>
          </p:nvCxnSpPr>
          <p:spPr>
            <a:xfrm flipV="1">
              <a:off x="2416842" y="3692155"/>
              <a:ext cx="227722" cy="25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CCF4BCF0-C483-46E0-A065-7141987B19AE}"/>
                </a:ext>
              </a:extLst>
            </p:cNvPr>
            <p:cNvSpPr/>
            <p:nvPr/>
          </p:nvSpPr>
          <p:spPr>
            <a:xfrm>
              <a:off x="5942544" y="2992727"/>
              <a:ext cx="236468" cy="32127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EB837732-E8A0-4F28-BA10-DEF93049D9A2}"/>
                </a:ext>
              </a:extLst>
            </p:cNvPr>
            <p:cNvSpPr/>
            <p:nvPr/>
          </p:nvSpPr>
          <p:spPr>
            <a:xfrm>
              <a:off x="7610659" y="3008601"/>
              <a:ext cx="236468" cy="31968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756F7B82-BC9F-4189-9F09-12ADB21C923A}"/>
                </a:ext>
              </a:extLst>
            </p:cNvPr>
            <p:cNvSpPr/>
            <p:nvPr/>
          </p:nvSpPr>
          <p:spPr>
            <a:xfrm>
              <a:off x="9230857" y="3008426"/>
              <a:ext cx="236468" cy="31968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4065CC3E-0DD7-4D34-A338-390D4BE30FF9}"/>
                </a:ext>
              </a:extLst>
            </p:cNvPr>
            <p:cNvGrpSpPr/>
            <p:nvPr/>
          </p:nvGrpSpPr>
          <p:grpSpPr>
            <a:xfrm>
              <a:off x="4439916" y="3680666"/>
              <a:ext cx="2046524" cy="1852741"/>
              <a:chOff x="3753268" y="1676263"/>
              <a:chExt cx="2682844" cy="2614350"/>
            </a:xfrm>
          </p:grpSpPr>
          <p:sp>
            <p:nvSpPr>
              <p:cNvPr id="471" name="文本框 470">
                <a:extLst>
                  <a:ext uri="{FF2B5EF4-FFF2-40B4-BE49-F238E27FC236}">
                    <a16:creationId xmlns:a16="http://schemas.microsoft.com/office/drawing/2014/main" id="{563F850F-3695-4FA2-9208-D0213626A43E}"/>
                  </a:ext>
                </a:extLst>
              </p:cNvPr>
              <p:cNvSpPr txBox="1"/>
              <p:nvPr/>
            </p:nvSpPr>
            <p:spPr>
              <a:xfrm>
                <a:off x="4705684" y="2988155"/>
                <a:ext cx="1668640" cy="477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Read 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data 2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grpSp>
            <p:nvGrpSpPr>
              <p:cNvPr id="472" name="组合 471">
                <a:extLst>
                  <a:ext uri="{FF2B5EF4-FFF2-40B4-BE49-F238E27FC236}">
                    <a16:creationId xmlns:a16="http://schemas.microsoft.com/office/drawing/2014/main" id="{5618C736-346A-4FBF-A7F6-C984C6D28435}"/>
                  </a:ext>
                </a:extLst>
              </p:cNvPr>
              <p:cNvGrpSpPr/>
              <p:nvPr/>
            </p:nvGrpSpPr>
            <p:grpSpPr>
              <a:xfrm>
                <a:off x="3753268" y="1676263"/>
                <a:ext cx="2170072" cy="2614350"/>
                <a:chOff x="3780779" y="1823579"/>
                <a:chExt cx="2170072" cy="2614350"/>
              </a:xfrm>
            </p:grpSpPr>
            <p:sp>
              <p:nvSpPr>
                <p:cNvPr id="474" name="矩形 473">
                  <a:extLst>
                    <a:ext uri="{FF2B5EF4-FFF2-40B4-BE49-F238E27FC236}">
                      <a16:creationId xmlns:a16="http://schemas.microsoft.com/office/drawing/2014/main" id="{925CEEEF-E6BE-44A1-9D6B-C823E0338D5A}"/>
                    </a:ext>
                  </a:extLst>
                </p:cNvPr>
                <p:cNvSpPr/>
                <p:nvPr/>
              </p:nvSpPr>
              <p:spPr>
                <a:xfrm>
                  <a:off x="3838406" y="1823579"/>
                  <a:ext cx="1599674" cy="261435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475" name="文本框 474">
                  <a:extLst>
                    <a:ext uri="{FF2B5EF4-FFF2-40B4-BE49-F238E27FC236}">
                      <a16:creationId xmlns:a16="http://schemas.microsoft.com/office/drawing/2014/main" id="{C4EBEDAB-5FF6-4CC7-814E-611C77E4EB0B}"/>
                    </a:ext>
                  </a:extLst>
                </p:cNvPr>
                <p:cNvSpPr txBox="1"/>
                <p:nvPr/>
              </p:nvSpPr>
              <p:spPr>
                <a:xfrm>
                  <a:off x="3780779" y="1911667"/>
                  <a:ext cx="1668640" cy="4777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Read 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register 1</a:t>
                  </a:r>
                  <a:endParaRPr lang="zh-CN" altLang="en-US" sz="800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76" name="文本框 475">
                  <a:extLst>
                    <a:ext uri="{FF2B5EF4-FFF2-40B4-BE49-F238E27FC236}">
                      <a16:creationId xmlns:a16="http://schemas.microsoft.com/office/drawing/2014/main" id="{283CED27-586E-42C2-944A-C93B90E248E3}"/>
                    </a:ext>
                  </a:extLst>
                </p:cNvPr>
                <p:cNvSpPr txBox="1"/>
                <p:nvPr/>
              </p:nvSpPr>
              <p:spPr>
                <a:xfrm>
                  <a:off x="3837926" y="3150067"/>
                  <a:ext cx="941330" cy="4777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Write 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register </a:t>
                  </a:r>
                  <a:endParaRPr lang="zh-CN" altLang="en-US" sz="800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77" name="文本框 476">
                  <a:extLst>
                    <a:ext uri="{FF2B5EF4-FFF2-40B4-BE49-F238E27FC236}">
                      <a16:creationId xmlns:a16="http://schemas.microsoft.com/office/drawing/2014/main" id="{E9EDADCD-60E5-4D04-906C-C131F08A47DF}"/>
                    </a:ext>
                  </a:extLst>
                </p:cNvPr>
                <p:cNvSpPr txBox="1"/>
                <p:nvPr/>
              </p:nvSpPr>
              <p:spPr>
                <a:xfrm>
                  <a:off x="3852620" y="3654237"/>
                  <a:ext cx="667777" cy="4777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Write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Data</a:t>
                  </a:r>
                </a:p>
              </p:txBody>
            </p:sp>
            <p:sp>
              <p:nvSpPr>
                <p:cNvPr id="478" name="文本框 477">
                  <a:extLst>
                    <a:ext uri="{FF2B5EF4-FFF2-40B4-BE49-F238E27FC236}">
                      <a16:creationId xmlns:a16="http://schemas.microsoft.com/office/drawing/2014/main" id="{DD468F23-D821-480B-B705-07E612C06BE6}"/>
                    </a:ext>
                  </a:extLst>
                </p:cNvPr>
                <p:cNvSpPr txBox="1"/>
                <p:nvPr/>
              </p:nvSpPr>
              <p:spPr>
                <a:xfrm>
                  <a:off x="4282211" y="4070401"/>
                  <a:ext cx="1668640" cy="325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b="1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Registers</a:t>
                  </a:r>
                  <a:endParaRPr lang="zh-CN" altLang="en-US" sz="900" b="1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79" name="文本框 478">
                  <a:extLst>
                    <a:ext uri="{FF2B5EF4-FFF2-40B4-BE49-F238E27FC236}">
                      <a16:creationId xmlns:a16="http://schemas.microsoft.com/office/drawing/2014/main" id="{DB2FF3BF-3517-4D49-89C7-57997859556B}"/>
                    </a:ext>
                  </a:extLst>
                </p:cNvPr>
                <p:cNvSpPr txBox="1"/>
                <p:nvPr/>
              </p:nvSpPr>
              <p:spPr>
                <a:xfrm>
                  <a:off x="3800518" y="2486030"/>
                  <a:ext cx="1107890" cy="4777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Read 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register 2</a:t>
                  </a:r>
                  <a:endParaRPr lang="zh-CN" altLang="en-US" sz="800" dirty="0">
                    <a:latin typeface="Source Code Pro" panose="020B0509030403020204" pitchFamily="49" charset="0"/>
                  </a:endParaRPr>
                </a:p>
              </p:txBody>
            </p:sp>
          </p:grpSp>
          <p:sp>
            <p:nvSpPr>
              <p:cNvPr id="473" name="文本框 472">
                <a:extLst>
                  <a:ext uri="{FF2B5EF4-FFF2-40B4-BE49-F238E27FC236}">
                    <a16:creationId xmlns:a16="http://schemas.microsoft.com/office/drawing/2014/main" id="{43EA00E8-D53E-4372-83E8-74313DC2E77A}"/>
                  </a:ext>
                </a:extLst>
              </p:cNvPr>
              <p:cNvSpPr txBox="1"/>
              <p:nvPr/>
            </p:nvSpPr>
            <p:spPr>
              <a:xfrm>
                <a:off x="4767472" y="2216432"/>
                <a:ext cx="1668640" cy="477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Read 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data 1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1AB4F9BC-7B5E-49D0-A9A4-805D8A478E0A}"/>
                </a:ext>
              </a:extLst>
            </p:cNvPr>
            <p:cNvGrpSpPr/>
            <p:nvPr/>
          </p:nvGrpSpPr>
          <p:grpSpPr>
            <a:xfrm>
              <a:off x="6683820" y="3972799"/>
              <a:ext cx="417430" cy="677775"/>
              <a:chOff x="7312744" y="4476301"/>
              <a:chExt cx="676074" cy="1058522"/>
            </a:xfrm>
          </p:grpSpPr>
          <p:sp>
            <p:nvSpPr>
              <p:cNvPr id="467" name="矩形: 圆角 466">
                <a:extLst>
                  <a:ext uri="{FF2B5EF4-FFF2-40B4-BE49-F238E27FC236}">
                    <a16:creationId xmlns:a16="http://schemas.microsoft.com/office/drawing/2014/main" id="{789BB8FF-940B-4C59-AFF3-14D5297148DB}"/>
                  </a:ext>
                </a:extLst>
              </p:cNvPr>
              <p:cNvSpPr/>
              <p:nvPr/>
            </p:nvSpPr>
            <p:spPr>
              <a:xfrm>
                <a:off x="7395401" y="4537685"/>
                <a:ext cx="269570" cy="906388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68" name="文本框 467">
                <a:extLst>
                  <a:ext uri="{FF2B5EF4-FFF2-40B4-BE49-F238E27FC236}">
                    <a16:creationId xmlns:a16="http://schemas.microsoft.com/office/drawing/2014/main" id="{576C514D-FE74-432A-BD48-D6B22E893717}"/>
                  </a:ext>
                </a:extLst>
              </p:cNvPr>
              <p:cNvSpPr txBox="1"/>
              <p:nvPr/>
            </p:nvSpPr>
            <p:spPr>
              <a:xfrm>
                <a:off x="7385575" y="4677057"/>
                <a:ext cx="538572" cy="72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M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u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x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69" name="文本框 468">
                <a:extLst>
                  <a:ext uri="{FF2B5EF4-FFF2-40B4-BE49-F238E27FC236}">
                    <a16:creationId xmlns:a16="http://schemas.microsoft.com/office/drawing/2014/main" id="{9795C818-27BD-4073-83E1-9EB4CDCCBBCB}"/>
                  </a:ext>
                </a:extLst>
              </p:cNvPr>
              <p:cNvSpPr txBox="1"/>
              <p:nvPr/>
            </p:nvSpPr>
            <p:spPr>
              <a:xfrm>
                <a:off x="7336708" y="4476301"/>
                <a:ext cx="184828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0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70" name="文本框 469">
                <a:extLst>
                  <a:ext uri="{FF2B5EF4-FFF2-40B4-BE49-F238E27FC236}">
                    <a16:creationId xmlns:a16="http://schemas.microsoft.com/office/drawing/2014/main" id="{83ACE8CC-E509-431E-8923-1046FF725CEE}"/>
                  </a:ext>
                </a:extLst>
              </p:cNvPr>
              <p:cNvSpPr txBox="1"/>
              <p:nvPr/>
            </p:nvSpPr>
            <p:spPr>
              <a:xfrm>
                <a:off x="7312744" y="5198351"/>
                <a:ext cx="676074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1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4D6C6F6D-B0E4-4D01-B852-B3B52D88853E}"/>
                </a:ext>
              </a:extLst>
            </p:cNvPr>
            <p:cNvGrpSpPr/>
            <p:nvPr/>
          </p:nvGrpSpPr>
          <p:grpSpPr>
            <a:xfrm>
              <a:off x="6695510" y="4637460"/>
              <a:ext cx="417430" cy="677775"/>
              <a:chOff x="7312744" y="4476301"/>
              <a:chExt cx="676074" cy="1058522"/>
            </a:xfrm>
          </p:grpSpPr>
          <p:sp>
            <p:nvSpPr>
              <p:cNvPr id="463" name="矩形: 圆角 462">
                <a:extLst>
                  <a:ext uri="{FF2B5EF4-FFF2-40B4-BE49-F238E27FC236}">
                    <a16:creationId xmlns:a16="http://schemas.microsoft.com/office/drawing/2014/main" id="{66D92603-FA85-423C-A214-BFEADDF14939}"/>
                  </a:ext>
                </a:extLst>
              </p:cNvPr>
              <p:cNvSpPr/>
              <p:nvPr/>
            </p:nvSpPr>
            <p:spPr>
              <a:xfrm>
                <a:off x="7395401" y="4537685"/>
                <a:ext cx="269570" cy="906388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64" name="文本框 463">
                <a:extLst>
                  <a:ext uri="{FF2B5EF4-FFF2-40B4-BE49-F238E27FC236}">
                    <a16:creationId xmlns:a16="http://schemas.microsoft.com/office/drawing/2014/main" id="{AC5EEE65-D3BC-4A82-8F3F-D5A21625AE17}"/>
                  </a:ext>
                </a:extLst>
              </p:cNvPr>
              <p:cNvSpPr txBox="1"/>
              <p:nvPr/>
            </p:nvSpPr>
            <p:spPr>
              <a:xfrm>
                <a:off x="7385575" y="4677057"/>
                <a:ext cx="538572" cy="72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M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u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x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65" name="文本框 464">
                <a:extLst>
                  <a:ext uri="{FF2B5EF4-FFF2-40B4-BE49-F238E27FC236}">
                    <a16:creationId xmlns:a16="http://schemas.microsoft.com/office/drawing/2014/main" id="{6FAB47A0-7BB2-46DC-8604-81A64ED6D1E8}"/>
                  </a:ext>
                </a:extLst>
              </p:cNvPr>
              <p:cNvSpPr txBox="1"/>
              <p:nvPr/>
            </p:nvSpPr>
            <p:spPr>
              <a:xfrm>
                <a:off x="7336708" y="4476301"/>
                <a:ext cx="184828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0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66" name="文本框 465">
                <a:extLst>
                  <a:ext uri="{FF2B5EF4-FFF2-40B4-BE49-F238E27FC236}">
                    <a16:creationId xmlns:a16="http://schemas.microsoft.com/office/drawing/2014/main" id="{0048168B-6EDF-4B1C-A4CF-82A9559BC958}"/>
                  </a:ext>
                </a:extLst>
              </p:cNvPr>
              <p:cNvSpPr txBox="1"/>
              <p:nvPr/>
            </p:nvSpPr>
            <p:spPr>
              <a:xfrm>
                <a:off x="7312744" y="5198351"/>
                <a:ext cx="676074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1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F1E0C858-B656-4CA4-A13B-1B51852A2540}"/>
                </a:ext>
              </a:extLst>
            </p:cNvPr>
            <p:cNvGrpSpPr/>
            <p:nvPr/>
          </p:nvGrpSpPr>
          <p:grpSpPr>
            <a:xfrm>
              <a:off x="7975999" y="4267571"/>
              <a:ext cx="1070713" cy="1152518"/>
              <a:chOff x="8940421" y="1459149"/>
              <a:chExt cx="1767285" cy="1731461"/>
            </a:xfrm>
          </p:grpSpPr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8B6172FD-6684-4831-9558-B3AAD35DC32A}"/>
                  </a:ext>
                </a:extLst>
              </p:cNvPr>
              <p:cNvSpPr/>
              <p:nvPr/>
            </p:nvSpPr>
            <p:spPr>
              <a:xfrm>
                <a:off x="8968903" y="1459149"/>
                <a:ext cx="1700440" cy="173146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59" name="文本框 458">
                <a:extLst>
                  <a:ext uri="{FF2B5EF4-FFF2-40B4-BE49-F238E27FC236}">
                    <a16:creationId xmlns:a16="http://schemas.microsoft.com/office/drawing/2014/main" id="{DDAE968E-DF83-419E-ABA9-D8A9E4CEAF64}"/>
                  </a:ext>
                </a:extLst>
              </p:cNvPr>
              <p:cNvSpPr txBox="1"/>
              <p:nvPr/>
            </p:nvSpPr>
            <p:spPr>
              <a:xfrm>
                <a:off x="8940421" y="1715263"/>
                <a:ext cx="1008604" cy="323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Address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60" name="文本框 459">
                <a:extLst>
                  <a:ext uri="{FF2B5EF4-FFF2-40B4-BE49-F238E27FC236}">
                    <a16:creationId xmlns:a16="http://schemas.microsoft.com/office/drawing/2014/main" id="{247C9242-D9F9-43BC-8C12-7D59499FE8CC}"/>
                  </a:ext>
                </a:extLst>
              </p:cNvPr>
              <p:cNvSpPr txBox="1"/>
              <p:nvPr/>
            </p:nvSpPr>
            <p:spPr>
              <a:xfrm>
                <a:off x="8968902" y="2426767"/>
                <a:ext cx="807517" cy="508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Write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data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61" name="文本框 460">
                <a:extLst>
                  <a:ext uri="{FF2B5EF4-FFF2-40B4-BE49-F238E27FC236}">
                    <a16:creationId xmlns:a16="http://schemas.microsoft.com/office/drawing/2014/main" id="{2AF513B6-8BE3-424D-A7A6-232A0DA80167}"/>
                  </a:ext>
                </a:extLst>
              </p:cNvPr>
              <p:cNvSpPr txBox="1"/>
              <p:nvPr/>
            </p:nvSpPr>
            <p:spPr>
              <a:xfrm>
                <a:off x="9996250" y="1760144"/>
                <a:ext cx="706975" cy="508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Read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data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62" name="文本框 461">
                <a:extLst>
                  <a:ext uri="{FF2B5EF4-FFF2-40B4-BE49-F238E27FC236}">
                    <a16:creationId xmlns:a16="http://schemas.microsoft.com/office/drawing/2014/main" id="{EA4E1BA9-0390-4B1A-88B3-0C8B16C3CECD}"/>
                  </a:ext>
                </a:extLst>
              </p:cNvPr>
              <p:cNvSpPr txBox="1"/>
              <p:nvPr/>
            </p:nvSpPr>
            <p:spPr>
              <a:xfrm>
                <a:off x="9720268" y="2459891"/>
                <a:ext cx="987438" cy="577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 </a:t>
                </a:r>
                <a:r>
                  <a:rPr lang="en-US" altLang="zh-CN" sz="9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Data</a:t>
                </a:r>
              </a:p>
              <a:p>
                <a:r>
                  <a:rPr lang="en-US" altLang="zh-CN" sz="9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memory</a:t>
                </a:r>
              </a:p>
            </p:txBody>
          </p:sp>
        </p:grp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1AD578A9-202B-4669-99E6-F4A36F8B6B60}"/>
                </a:ext>
              </a:extLst>
            </p:cNvPr>
            <p:cNvGrpSpPr/>
            <p:nvPr/>
          </p:nvGrpSpPr>
          <p:grpSpPr>
            <a:xfrm>
              <a:off x="9602916" y="4179765"/>
              <a:ext cx="450388" cy="727385"/>
              <a:chOff x="11072893" y="4010170"/>
              <a:chExt cx="685476" cy="1159884"/>
            </a:xfrm>
          </p:grpSpPr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0EE22726-947D-438B-8F66-C13670A5C159}"/>
                  </a:ext>
                </a:extLst>
              </p:cNvPr>
              <p:cNvGrpSpPr/>
              <p:nvPr/>
            </p:nvGrpSpPr>
            <p:grpSpPr>
              <a:xfrm>
                <a:off x="11082295" y="4010170"/>
                <a:ext cx="676074" cy="1146286"/>
                <a:chOff x="7336706" y="4476301"/>
                <a:chExt cx="676074" cy="1146286"/>
              </a:xfrm>
            </p:grpSpPr>
            <p:sp>
              <p:nvSpPr>
                <p:cNvPr id="454" name="矩形: 圆角 453">
                  <a:extLst>
                    <a:ext uri="{FF2B5EF4-FFF2-40B4-BE49-F238E27FC236}">
                      <a16:creationId xmlns:a16="http://schemas.microsoft.com/office/drawing/2014/main" id="{B7A29CB5-9F30-4001-9688-6B35B2FB2360}"/>
                    </a:ext>
                  </a:extLst>
                </p:cNvPr>
                <p:cNvSpPr/>
                <p:nvPr/>
              </p:nvSpPr>
              <p:spPr>
                <a:xfrm>
                  <a:off x="7405457" y="4496971"/>
                  <a:ext cx="335856" cy="1125616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455" name="文本框 454">
                  <a:extLst>
                    <a:ext uri="{FF2B5EF4-FFF2-40B4-BE49-F238E27FC236}">
                      <a16:creationId xmlns:a16="http://schemas.microsoft.com/office/drawing/2014/main" id="{D993FFE8-515C-4494-BE9D-920099182626}"/>
                    </a:ext>
                  </a:extLst>
                </p:cNvPr>
                <p:cNvSpPr txBox="1"/>
                <p:nvPr/>
              </p:nvSpPr>
              <p:spPr>
                <a:xfrm>
                  <a:off x="7442247" y="4736614"/>
                  <a:ext cx="538573" cy="73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M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u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x</a:t>
                  </a:r>
                  <a:endParaRPr lang="zh-CN" altLang="en-US" sz="800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9B333C76-479C-4232-907E-00B48B632CFE}"/>
                    </a:ext>
                  </a:extLst>
                </p:cNvPr>
                <p:cNvSpPr txBox="1"/>
                <p:nvPr/>
              </p:nvSpPr>
              <p:spPr>
                <a:xfrm>
                  <a:off x="7336706" y="4476301"/>
                  <a:ext cx="184826" cy="343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0</a:t>
                  </a:r>
                  <a:endParaRPr lang="zh-CN" altLang="en-US" sz="800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57" name="文本框 456">
                  <a:extLst>
                    <a:ext uri="{FF2B5EF4-FFF2-40B4-BE49-F238E27FC236}">
                      <a16:creationId xmlns:a16="http://schemas.microsoft.com/office/drawing/2014/main" id="{7153BC22-5499-4321-9A2C-EE7346D94765}"/>
                    </a:ext>
                  </a:extLst>
                </p:cNvPr>
                <p:cNvSpPr txBox="1"/>
                <p:nvPr/>
              </p:nvSpPr>
              <p:spPr>
                <a:xfrm>
                  <a:off x="7336706" y="4760902"/>
                  <a:ext cx="676074" cy="269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1</a:t>
                  </a:r>
                  <a:endParaRPr lang="zh-CN" altLang="en-US" sz="500" dirty="0">
                    <a:latin typeface="Source Code Pro" panose="020B0509030403020204" pitchFamily="49" charset="0"/>
                  </a:endParaRPr>
                </a:p>
              </p:txBody>
            </p:sp>
          </p:grpSp>
          <p:sp>
            <p:nvSpPr>
              <p:cNvPr id="452" name="文本框 451">
                <a:extLst>
                  <a:ext uri="{FF2B5EF4-FFF2-40B4-BE49-F238E27FC236}">
                    <a16:creationId xmlns:a16="http://schemas.microsoft.com/office/drawing/2014/main" id="{54ECFA93-3D73-4174-A395-39E677AD5300}"/>
                  </a:ext>
                </a:extLst>
              </p:cNvPr>
              <p:cNvSpPr txBox="1"/>
              <p:nvPr/>
            </p:nvSpPr>
            <p:spPr>
              <a:xfrm>
                <a:off x="11072893" y="4637330"/>
                <a:ext cx="676073" cy="26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2</a:t>
                </a:r>
                <a:endParaRPr lang="zh-CN" altLang="en-US" sz="5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53" name="文本框 452">
                <a:extLst>
                  <a:ext uri="{FF2B5EF4-FFF2-40B4-BE49-F238E27FC236}">
                    <a16:creationId xmlns:a16="http://schemas.microsoft.com/office/drawing/2014/main" id="{C294068F-F1C9-4190-8620-87F54361E65C}"/>
                  </a:ext>
                </a:extLst>
              </p:cNvPr>
              <p:cNvSpPr txBox="1"/>
              <p:nvPr/>
            </p:nvSpPr>
            <p:spPr>
              <a:xfrm>
                <a:off x="11075060" y="4900126"/>
                <a:ext cx="676073" cy="26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3</a:t>
                </a:r>
                <a:endParaRPr lang="zh-CN" altLang="en-US" sz="5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F6EFDDCF-65A6-4944-9433-F452A6E22796}"/>
                </a:ext>
              </a:extLst>
            </p:cNvPr>
            <p:cNvGrpSpPr/>
            <p:nvPr/>
          </p:nvGrpSpPr>
          <p:grpSpPr>
            <a:xfrm>
              <a:off x="2958422" y="2263246"/>
              <a:ext cx="374623" cy="863786"/>
              <a:chOff x="5389118" y="2130357"/>
              <a:chExt cx="992227" cy="3070304"/>
            </a:xfrm>
          </p:grpSpPr>
          <p:cxnSp>
            <p:nvCxnSpPr>
              <p:cNvPr id="444" name="直接连接符 443">
                <a:extLst>
                  <a:ext uri="{FF2B5EF4-FFF2-40B4-BE49-F238E27FC236}">
                    <a16:creationId xmlns:a16="http://schemas.microsoft.com/office/drawing/2014/main" id="{D95943AD-BA6A-4B9D-ABAD-1F17E48377F4}"/>
                  </a:ext>
                </a:extLst>
              </p:cNvPr>
              <p:cNvCxnSpPr/>
              <p:nvPr/>
            </p:nvCxnSpPr>
            <p:spPr>
              <a:xfrm>
                <a:off x="5389123" y="2130357"/>
                <a:ext cx="0" cy="10116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接连接符 444">
                <a:extLst>
                  <a:ext uri="{FF2B5EF4-FFF2-40B4-BE49-F238E27FC236}">
                    <a16:creationId xmlns:a16="http://schemas.microsoft.com/office/drawing/2014/main" id="{17FBB8F7-EFEE-4251-BA9B-891A22C189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9123" y="3142033"/>
                <a:ext cx="421535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>
                <a:extLst>
                  <a:ext uri="{FF2B5EF4-FFF2-40B4-BE49-F238E27FC236}">
                    <a16:creationId xmlns:a16="http://schemas.microsoft.com/office/drawing/2014/main" id="{FE1DBC8A-35FE-40F5-BB94-1D643F61FC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9118" y="3645133"/>
                <a:ext cx="421540" cy="54170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接连接符 446">
                <a:extLst>
                  <a:ext uri="{FF2B5EF4-FFF2-40B4-BE49-F238E27FC236}">
                    <a16:creationId xmlns:a16="http://schemas.microsoft.com/office/drawing/2014/main" id="{4747D2B6-CBFB-4C2F-8954-07037ADEF0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9118" y="4186839"/>
                <a:ext cx="0" cy="10116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接连接符 447">
                <a:extLst>
                  <a:ext uri="{FF2B5EF4-FFF2-40B4-BE49-F238E27FC236}">
                    <a16:creationId xmlns:a16="http://schemas.microsoft.com/office/drawing/2014/main" id="{E2E1B0F3-05FD-4F36-A5A6-E326761EB7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9119" y="4480661"/>
                <a:ext cx="992226" cy="72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>
                <a:extLst>
                  <a:ext uri="{FF2B5EF4-FFF2-40B4-BE49-F238E27FC236}">
                    <a16:creationId xmlns:a16="http://schemas.microsoft.com/office/drawing/2014/main" id="{9DF19734-EDC2-4D1B-B9C5-4AEC3A8AE5B8}"/>
                  </a:ext>
                </a:extLst>
              </p:cNvPr>
              <p:cNvCxnSpPr/>
              <p:nvPr/>
            </p:nvCxnSpPr>
            <p:spPr>
              <a:xfrm>
                <a:off x="5389120" y="2130357"/>
                <a:ext cx="992224" cy="7198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>
                <a:extLst>
                  <a:ext uri="{FF2B5EF4-FFF2-40B4-BE49-F238E27FC236}">
                    <a16:creationId xmlns:a16="http://schemas.microsoft.com/office/drawing/2014/main" id="{B6BBDF38-C1A4-4E2C-90B1-E1BA23E82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343" y="2850204"/>
                <a:ext cx="1" cy="1630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7BA0B4F2-B6F3-43B5-8580-56EC937FF515}"/>
                </a:ext>
              </a:extLst>
            </p:cNvPr>
            <p:cNvGrpSpPr/>
            <p:nvPr/>
          </p:nvGrpSpPr>
          <p:grpSpPr>
            <a:xfrm>
              <a:off x="1708806" y="3378362"/>
              <a:ext cx="417430" cy="677775"/>
              <a:chOff x="7312744" y="4476301"/>
              <a:chExt cx="676074" cy="1058522"/>
            </a:xfrm>
          </p:grpSpPr>
          <p:sp>
            <p:nvSpPr>
              <p:cNvPr id="440" name="矩形: 圆角 439">
                <a:extLst>
                  <a:ext uri="{FF2B5EF4-FFF2-40B4-BE49-F238E27FC236}">
                    <a16:creationId xmlns:a16="http://schemas.microsoft.com/office/drawing/2014/main" id="{94BC06D7-2E5B-4B1D-A61C-DC240A029397}"/>
                  </a:ext>
                </a:extLst>
              </p:cNvPr>
              <p:cNvSpPr/>
              <p:nvPr/>
            </p:nvSpPr>
            <p:spPr>
              <a:xfrm>
                <a:off x="7395401" y="4537685"/>
                <a:ext cx="269570" cy="906388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41" name="文本框 440">
                <a:extLst>
                  <a:ext uri="{FF2B5EF4-FFF2-40B4-BE49-F238E27FC236}">
                    <a16:creationId xmlns:a16="http://schemas.microsoft.com/office/drawing/2014/main" id="{F0A065B4-E931-4CA8-8F51-A8CDFBF919E4}"/>
                  </a:ext>
                </a:extLst>
              </p:cNvPr>
              <p:cNvSpPr txBox="1"/>
              <p:nvPr/>
            </p:nvSpPr>
            <p:spPr>
              <a:xfrm>
                <a:off x="7385575" y="4677057"/>
                <a:ext cx="538572" cy="72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M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u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x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42" name="文本框 441">
                <a:extLst>
                  <a:ext uri="{FF2B5EF4-FFF2-40B4-BE49-F238E27FC236}">
                    <a16:creationId xmlns:a16="http://schemas.microsoft.com/office/drawing/2014/main" id="{13317FC3-5BBD-4535-A5BC-AF4D05B32A9F}"/>
                  </a:ext>
                </a:extLst>
              </p:cNvPr>
              <p:cNvSpPr txBox="1"/>
              <p:nvPr/>
            </p:nvSpPr>
            <p:spPr>
              <a:xfrm>
                <a:off x="7336708" y="4476301"/>
                <a:ext cx="184828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0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43" name="文本框 442">
                <a:extLst>
                  <a:ext uri="{FF2B5EF4-FFF2-40B4-BE49-F238E27FC236}">
                    <a16:creationId xmlns:a16="http://schemas.microsoft.com/office/drawing/2014/main" id="{860287E4-7A3D-416F-9D1E-D0EA15242DA8}"/>
                  </a:ext>
                </a:extLst>
              </p:cNvPr>
              <p:cNvSpPr txBox="1"/>
              <p:nvPr/>
            </p:nvSpPr>
            <p:spPr>
              <a:xfrm>
                <a:off x="7312744" y="5198351"/>
                <a:ext cx="676074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1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FB216D51-BE75-4E9D-AB1B-7A52B0C9A117}"/>
                </a:ext>
              </a:extLst>
            </p:cNvPr>
            <p:cNvGrpSpPr/>
            <p:nvPr/>
          </p:nvGrpSpPr>
          <p:grpSpPr>
            <a:xfrm>
              <a:off x="7064818" y="4197078"/>
              <a:ext cx="449669" cy="863786"/>
              <a:chOff x="7105907" y="3627180"/>
              <a:chExt cx="598929" cy="1218864"/>
            </a:xfrm>
          </p:grpSpPr>
          <p:grpSp>
            <p:nvGrpSpPr>
              <p:cNvPr id="431" name="组合 430">
                <a:extLst>
                  <a:ext uri="{FF2B5EF4-FFF2-40B4-BE49-F238E27FC236}">
                    <a16:creationId xmlns:a16="http://schemas.microsoft.com/office/drawing/2014/main" id="{2F7F6927-7250-49D3-848D-EAA608ACB864}"/>
                  </a:ext>
                </a:extLst>
              </p:cNvPr>
              <p:cNvGrpSpPr/>
              <p:nvPr/>
            </p:nvGrpSpPr>
            <p:grpSpPr>
              <a:xfrm>
                <a:off x="7105907" y="3627180"/>
                <a:ext cx="498972" cy="1218864"/>
                <a:chOff x="5389118" y="2130357"/>
                <a:chExt cx="992227" cy="3070304"/>
              </a:xfrm>
            </p:grpSpPr>
            <p:cxnSp>
              <p:nvCxnSpPr>
                <p:cNvPr id="433" name="直接连接符 432">
                  <a:extLst>
                    <a:ext uri="{FF2B5EF4-FFF2-40B4-BE49-F238E27FC236}">
                      <a16:creationId xmlns:a16="http://schemas.microsoft.com/office/drawing/2014/main" id="{E896AE2A-0801-4C93-A860-15F8D8E1FB1A}"/>
                    </a:ext>
                  </a:extLst>
                </p:cNvPr>
                <p:cNvCxnSpPr/>
                <p:nvPr/>
              </p:nvCxnSpPr>
              <p:spPr>
                <a:xfrm>
                  <a:off x="5389123" y="2130357"/>
                  <a:ext cx="0" cy="10116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直接连接符 433">
                  <a:extLst>
                    <a:ext uri="{FF2B5EF4-FFF2-40B4-BE49-F238E27FC236}">
                      <a16:creationId xmlns:a16="http://schemas.microsoft.com/office/drawing/2014/main" id="{7F41D51C-2D6D-48CF-994A-CDDAAFEF6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9123" y="3142033"/>
                  <a:ext cx="421535" cy="504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直接连接符 434">
                  <a:extLst>
                    <a:ext uri="{FF2B5EF4-FFF2-40B4-BE49-F238E27FC236}">
                      <a16:creationId xmlns:a16="http://schemas.microsoft.com/office/drawing/2014/main" id="{BEC25166-E7EB-49F5-BFBF-69563A523F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9118" y="3645133"/>
                  <a:ext cx="421540" cy="54170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直接连接符 435">
                  <a:extLst>
                    <a:ext uri="{FF2B5EF4-FFF2-40B4-BE49-F238E27FC236}">
                      <a16:creationId xmlns:a16="http://schemas.microsoft.com/office/drawing/2014/main" id="{585C2AF0-190D-4DAE-B912-82E3E707E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9118" y="4186839"/>
                  <a:ext cx="0" cy="1011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直接连接符 436">
                  <a:extLst>
                    <a:ext uri="{FF2B5EF4-FFF2-40B4-BE49-F238E27FC236}">
                      <a16:creationId xmlns:a16="http://schemas.microsoft.com/office/drawing/2014/main" id="{ED050BEB-0E5C-4B59-BC3E-9CD665DE7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89119" y="4480661"/>
                  <a:ext cx="992226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直接连接符 437">
                  <a:extLst>
                    <a:ext uri="{FF2B5EF4-FFF2-40B4-BE49-F238E27FC236}">
                      <a16:creationId xmlns:a16="http://schemas.microsoft.com/office/drawing/2014/main" id="{E2676020-1634-4973-826F-3AF37E199AFF}"/>
                    </a:ext>
                  </a:extLst>
                </p:cNvPr>
                <p:cNvCxnSpPr/>
                <p:nvPr/>
              </p:nvCxnSpPr>
              <p:spPr>
                <a:xfrm>
                  <a:off x="5389120" y="2130357"/>
                  <a:ext cx="992224" cy="7198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直接连接符 438">
                  <a:extLst>
                    <a:ext uri="{FF2B5EF4-FFF2-40B4-BE49-F238E27FC236}">
                      <a16:creationId xmlns:a16="http://schemas.microsoft.com/office/drawing/2014/main" id="{12B73314-8116-4705-96C8-5055CC622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343" y="2850204"/>
                  <a:ext cx="1" cy="16304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2" name="文本框 431">
                <a:extLst>
                  <a:ext uri="{FF2B5EF4-FFF2-40B4-BE49-F238E27FC236}">
                    <a16:creationId xmlns:a16="http://schemas.microsoft.com/office/drawing/2014/main" id="{93B736BF-FB9B-4729-9203-07603A2BFC81}"/>
                  </a:ext>
                </a:extLst>
              </p:cNvPr>
              <p:cNvSpPr txBox="1"/>
              <p:nvPr/>
            </p:nvSpPr>
            <p:spPr>
              <a:xfrm>
                <a:off x="7215473" y="4111880"/>
                <a:ext cx="489363" cy="304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ALU</a:t>
                </a:r>
                <a:endParaRPr lang="zh-CN" altLang="en-US" sz="800" b="1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F571335D-3A24-42D1-8E7F-0B53956931F5}"/>
                </a:ext>
              </a:extLst>
            </p:cNvPr>
            <p:cNvGrpSpPr/>
            <p:nvPr/>
          </p:nvGrpSpPr>
          <p:grpSpPr>
            <a:xfrm>
              <a:off x="6779986" y="1734529"/>
              <a:ext cx="460267" cy="863786"/>
              <a:chOff x="6500124" y="470374"/>
              <a:chExt cx="613046" cy="1218864"/>
            </a:xfrm>
          </p:grpSpPr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C70D43FB-BBB9-468C-BC9C-F41BEE84FC9D}"/>
                  </a:ext>
                </a:extLst>
              </p:cNvPr>
              <p:cNvGrpSpPr/>
              <p:nvPr/>
            </p:nvGrpSpPr>
            <p:grpSpPr>
              <a:xfrm>
                <a:off x="6500124" y="470374"/>
                <a:ext cx="498972" cy="1218864"/>
                <a:chOff x="5389118" y="2130357"/>
                <a:chExt cx="992227" cy="3070304"/>
              </a:xfrm>
            </p:grpSpPr>
            <p:cxnSp>
              <p:nvCxnSpPr>
                <p:cNvPr id="424" name="直接连接符 423">
                  <a:extLst>
                    <a:ext uri="{FF2B5EF4-FFF2-40B4-BE49-F238E27FC236}">
                      <a16:creationId xmlns:a16="http://schemas.microsoft.com/office/drawing/2014/main" id="{EFADF809-4742-41A8-B58D-914343B4F270}"/>
                    </a:ext>
                  </a:extLst>
                </p:cNvPr>
                <p:cNvCxnSpPr/>
                <p:nvPr/>
              </p:nvCxnSpPr>
              <p:spPr>
                <a:xfrm>
                  <a:off x="5389123" y="2130357"/>
                  <a:ext cx="0" cy="10116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424">
                  <a:extLst>
                    <a:ext uri="{FF2B5EF4-FFF2-40B4-BE49-F238E27FC236}">
                      <a16:creationId xmlns:a16="http://schemas.microsoft.com/office/drawing/2014/main" id="{2FD25625-C3E6-4D56-9B84-658B817C3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9123" y="3142033"/>
                  <a:ext cx="421535" cy="504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直接连接符 425">
                  <a:extLst>
                    <a:ext uri="{FF2B5EF4-FFF2-40B4-BE49-F238E27FC236}">
                      <a16:creationId xmlns:a16="http://schemas.microsoft.com/office/drawing/2014/main" id="{5BF8E6D8-1E59-4D05-8398-3DE1D2D16F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9118" y="3645133"/>
                  <a:ext cx="421540" cy="54170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426">
                  <a:extLst>
                    <a:ext uri="{FF2B5EF4-FFF2-40B4-BE49-F238E27FC236}">
                      <a16:creationId xmlns:a16="http://schemas.microsoft.com/office/drawing/2014/main" id="{E2667150-F10B-41AC-BF43-A007920FA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9118" y="4186839"/>
                  <a:ext cx="0" cy="1011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接连接符 427">
                  <a:extLst>
                    <a:ext uri="{FF2B5EF4-FFF2-40B4-BE49-F238E27FC236}">
                      <a16:creationId xmlns:a16="http://schemas.microsoft.com/office/drawing/2014/main" id="{5C279D0B-4FB1-4E85-9893-C99BD5467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89119" y="4480661"/>
                  <a:ext cx="992226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接连接符 428">
                  <a:extLst>
                    <a:ext uri="{FF2B5EF4-FFF2-40B4-BE49-F238E27FC236}">
                      <a16:creationId xmlns:a16="http://schemas.microsoft.com/office/drawing/2014/main" id="{1B7877E8-0D77-4249-A260-C2B5E7530F06}"/>
                    </a:ext>
                  </a:extLst>
                </p:cNvPr>
                <p:cNvCxnSpPr/>
                <p:nvPr/>
              </p:nvCxnSpPr>
              <p:spPr>
                <a:xfrm>
                  <a:off x="5389120" y="2130357"/>
                  <a:ext cx="992224" cy="7198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直接连接符 429">
                  <a:extLst>
                    <a:ext uri="{FF2B5EF4-FFF2-40B4-BE49-F238E27FC236}">
                      <a16:creationId xmlns:a16="http://schemas.microsoft.com/office/drawing/2014/main" id="{DEC8A49D-BFF4-4B15-8185-F817841DD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343" y="2850204"/>
                  <a:ext cx="1" cy="16304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3" name="文本框 422">
                <a:extLst>
                  <a:ext uri="{FF2B5EF4-FFF2-40B4-BE49-F238E27FC236}">
                    <a16:creationId xmlns:a16="http://schemas.microsoft.com/office/drawing/2014/main" id="{E9FFBB79-7DBA-4059-8876-FD6A889DC7E8}"/>
                  </a:ext>
                </a:extLst>
              </p:cNvPr>
              <p:cNvSpPr txBox="1"/>
              <p:nvPr/>
            </p:nvSpPr>
            <p:spPr>
              <a:xfrm>
                <a:off x="6623807" y="929590"/>
                <a:ext cx="489363" cy="304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CMP</a:t>
                </a:r>
                <a:endParaRPr lang="zh-CN" altLang="en-US" sz="800" b="1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EEC624E1-2EE0-4BF7-9BA6-9C62F1938CDB}"/>
                </a:ext>
              </a:extLst>
            </p:cNvPr>
            <p:cNvGrpSpPr/>
            <p:nvPr/>
          </p:nvGrpSpPr>
          <p:grpSpPr>
            <a:xfrm>
              <a:off x="7379158" y="2166400"/>
              <a:ext cx="432739" cy="270947"/>
              <a:chOff x="7120062" y="1044578"/>
              <a:chExt cx="463588" cy="276999"/>
            </a:xfrm>
          </p:grpSpPr>
          <p:sp>
            <p:nvSpPr>
              <p:cNvPr id="420" name="流程图: 延期 419">
                <a:extLst>
                  <a:ext uri="{FF2B5EF4-FFF2-40B4-BE49-F238E27FC236}">
                    <a16:creationId xmlns:a16="http://schemas.microsoft.com/office/drawing/2014/main" id="{9586E0C4-2437-4A24-BF1A-865B89CE5BC1}"/>
                  </a:ext>
                </a:extLst>
              </p:cNvPr>
              <p:cNvSpPr/>
              <p:nvPr/>
            </p:nvSpPr>
            <p:spPr>
              <a:xfrm>
                <a:off x="7185960" y="1044578"/>
                <a:ext cx="312104" cy="276999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21" name="文本框 420">
                <a:extLst>
                  <a:ext uri="{FF2B5EF4-FFF2-40B4-BE49-F238E27FC236}">
                    <a16:creationId xmlns:a16="http://schemas.microsoft.com/office/drawing/2014/main" id="{605CE006-7911-4D38-AD08-7607C74B197A}"/>
                  </a:ext>
                </a:extLst>
              </p:cNvPr>
              <p:cNvSpPr txBox="1"/>
              <p:nvPr/>
            </p:nvSpPr>
            <p:spPr>
              <a:xfrm>
                <a:off x="7120062" y="1071583"/>
                <a:ext cx="463588" cy="235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and</a:t>
                </a:r>
                <a:endParaRPr lang="zh-CN" altLang="en-US" sz="9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46CBBE4B-548A-464C-B756-1A47F3B83FC5}"/>
                </a:ext>
              </a:extLst>
            </p:cNvPr>
            <p:cNvGrpSpPr/>
            <p:nvPr/>
          </p:nvGrpSpPr>
          <p:grpSpPr>
            <a:xfrm>
              <a:off x="7992172" y="2341213"/>
              <a:ext cx="361768" cy="258922"/>
              <a:chOff x="9066253" y="1534774"/>
              <a:chExt cx="481851" cy="365356"/>
            </a:xfrm>
          </p:grpSpPr>
          <p:sp>
            <p:nvSpPr>
              <p:cNvPr id="418" name="流程图: 存储数据 417">
                <a:extLst>
                  <a:ext uri="{FF2B5EF4-FFF2-40B4-BE49-F238E27FC236}">
                    <a16:creationId xmlns:a16="http://schemas.microsoft.com/office/drawing/2014/main" id="{732D142E-07A9-41CD-B13C-3A2EE9DAD86E}"/>
                  </a:ext>
                </a:extLst>
              </p:cNvPr>
              <p:cNvSpPr/>
              <p:nvPr/>
            </p:nvSpPr>
            <p:spPr>
              <a:xfrm rot="10800000">
                <a:off x="9066253" y="1534774"/>
                <a:ext cx="471061" cy="365043"/>
              </a:xfrm>
              <a:prstGeom prst="flowChartOnlineStorag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19" name="文本框 418">
                <a:extLst>
                  <a:ext uri="{FF2B5EF4-FFF2-40B4-BE49-F238E27FC236}">
                    <a16:creationId xmlns:a16="http://schemas.microsoft.com/office/drawing/2014/main" id="{85466FE9-0172-4468-8C0D-6499DD3F05A8}"/>
                  </a:ext>
                </a:extLst>
              </p:cNvPr>
              <p:cNvSpPr txBox="1"/>
              <p:nvPr/>
            </p:nvSpPr>
            <p:spPr>
              <a:xfrm>
                <a:off x="9118523" y="1574411"/>
                <a:ext cx="429581" cy="32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or</a:t>
                </a:r>
                <a:endParaRPr lang="zh-CN" altLang="en-US" sz="9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495B680C-AFDE-419C-B35B-B5398A30C1B9}"/>
                </a:ext>
              </a:extLst>
            </p:cNvPr>
            <p:cNvGrpSpPr/>
            <p:nvPr/>
          </p:nvGrpSpPr>
          <p:grpSpPr>
            <a:xfrm>
              <a:off x="4740652" y="5765578"/>
              <a:ext cx="671398" cy="338554"/>
              <a:chOff x="4038164" y="5825859"/>
              <a:chExt cx="894257" cy="477724"/>
            </a:xfrm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0FCE7CC2-7C80-4F8C-B06E-553DEA8C5513}"/>
                  </a:ext>
                </a:extLst>
              </p:cNvPr>
              <p:cNvSpPr/>
              <p:nvPr/>
            </p:nvSpPr>
            <p:spPr>
              <a:xfrm>
                <a:off x="4038164" y="5859564"/>
                <a:ext cx="894257" cy="39425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17" name="文本框 416">
                <a:extLst>
                  <a:ext uri="{FF2B5EF4-FFF2-40B4-BE49-F238E27FC236}">
                    <a16:creationId xmlns:a16="http://schemas.microsoft.com/office/drawing/2014/main" id="{14963231-CD37-4054-ADCE-1B4C85E18191}"/>
                  </a:ext>
                </a:extLst>
              </p:cNvPr>
              <p:cNvSpPr txBox="1"/>
              <p:nvPr/>
            </p:nvSpPr>
            <p:spPr>
              <a:xfrm>
                <a:off x="4263803" y="5825859"/>
                <a:ext cx="489363" cy="477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Imm</a:t>
                </a:r>
              </a:p>
              <a:p>
                <a:r>
                  <a:rPr lang="en-US" altLang="zh-CN" sz="8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Gen</a:t>
                </a:r>
                <a:endParaRPr lang="zh-CN" altLang="en-US" sz="800" b="1" dirty="0">
                  <a:latin typeface="Source Code Pro" panose="020B0509030403020204" pitchFamily="49" charset="0"/>
                </a:endParaRPr>
              </a:p>
            </p:txBody>
          </p:sp>
        </p:grp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B9818201-8F45-48F7-8F04-E67584222BBE}"/>
                </a:ext>
              </a:extLst>
            </p:cNvPr>
            <p:cNvCxnSpPr/>
            <p:nvPr/>
          </p:nvCxnSpPr>
          <p:spPr>
            <a:xfrm>
              <a:off x="3656677" y="4140456"/>
              <a:ext cx="21622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6DCA7BA4-F913-4F6C-9601-F9CE1BEECBA0}"/>
                </a:ext>
              </a:extLst>
            </p:cNvPr>
            <p:cNvCxnSpPr>
              <a:cxnSpLocks/>
              <a:stCxn id="249" idx="3"/>
            </p:cNvCxnSpPr>
            <p:nvPr/>
          </p:nvCxnSpPr>
          <p:spPr>
            <a:xfrm>
              <a:off x="4106776" y="4403663"/>
              <a:ext cx="1140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67C896B6-82C1-4D17-A2B3-CD03C34D9491}"/>
                </a:ext>
              </a:extLst>
            </p:cNvPr>
            <p:cNvCxnSpPr>
              <a:cxnSpLocks/>
            </p:cNvCxnSpPr>
            <p:nvPr/>
          </p:nvCxnSpPr>
          <p:spPr>
            <a:xfrm>
              <a:off x="4220786" y="3063072"/>
              <a:ext cx="0" cy="30870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箭头连接符 268">
              <a:extLst>
                <a:ext uri="{FF2B5EF4-FFF2-40B4-BE49-F238E27FC236}">
                  <a16:creationId xmlns:a16="http://schemas.microsoft.com/office/drawing/2014/main" id="{23EC9B3E-2116-4629-B00A-35D8A7BB173D}"/>
                </a:ext>
              </a:extLst>
            </p:cNvPr>
            <p:cNvCxnSpPr/>
            <p:nvPr/>
          </p:nvCxnSpPr>
          <p:spPr>
            <a:xfrm>
              <a:off x="4216933" y="3839210"/>
              <a:ext cx="27028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箭头连接符 269">
              <a:extLst>
                <a:ext uri="{FF2B5EF4-FFF2-40B4-BE49-F238E27FC236}">
                  <a16:creationId xmlns:a16="http://schemas.microsoft.com/office/drawing/2014/main" id="{B784F1C9-3A64-41EA-9093-229BAD9DD8BC}"/>
                </a:ext>
              </a:extLst>
            </p:cNvPr>
            <p:cNvCxnSpPr>
              <a:cxnSpLocks/>
            </p:cNvCxnSpPr>
            <p:nvPr/>
          </p:nvCxnSpPr>
          <p:spPr>
            <a:xfrm>
              <a:off x="4222515" y="4351102"/>
              <a:ext cx="27028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B44DB30-B617-4B38-BEB2-3D0516AF7C23}"/>
                </a:ext>
              </a:extLst>
            </p:cNvPr>
            <p:cNvCxnSpPr>
              <a:cxnSpLocks/>
            </p:cNvCxnSpPr>
            <p:nvPr/>
          </p:nvCxnSpPr>
          <p:spPr>
            <a:xfrm>
              <a:off x="4218945" y="5929168"/>
              <a:ext cx="51354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CD3F0A93-6816-4EF9-A44A-01D5CB8A90BC}"/>
                </a:ext>
              </a:extLst>
            </p:cNvPr>
            <p:cNvCxnSpPr>
              <a:cxnSpLocks/>
            </p:cNvCxnSpPr>
            <p:nvPr/>
          </p:nvCxnSpPr>
          <p:spPr>
            <a:xfrm>
              <a:off x="4224076" y="6145980"/>
              <a:ext cx="17298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465D2711-8447-4D2E-8874-3C4764D2A781}"/>
                </a:ext>
              </a:extLst>
            </p:cNvPr>
            <p:cNvCxnSpPr/>
            <p:nvPr/>
          </p:nvCxnSpPr>
          <p:spPr>
            <a:xfrm>
              <a:off x="5706857" y="4244968"/>
              <a:ext cx="2432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箭头连接符 273">
              <a:extLst>
                <a:ext uri="{FF2B5EF4-FFF2-40B4-BE49-F238E27FC236}">
                  <a16:creationId xmlns:a16="http://schemas.microsoft.com/office/drawing/2014/main" id="{669C5639-E06C-4B12-B7CD-02C818A7750E}"/>
                </a:ext>
              </a:extLst>
            </p:cNvPr>
            <p:cNvCxnSpPr/>
            <p:nvPr/>
          </p:nvCxnSpPr>
          <p:spPr>
            <a:xfrm>
              <a:off x="5696000" y="4760624"/>
              <a:ext cx="2432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箭头连接符 274">
              <a:extLst>
                <a:ext uri="{FF2B5EF4-FFF2-40B4-BE49-F238E27FC236}">
                  <a16:creationId xmlns:a16="http://schemas.microsoft.com/office/drawing/2014/main" id="{C8F40049-2A93-426F-9DF7-C6EFBBF565C0}"/>
                </a:ext>
              </a:extLst>
            </p:cNvPr>
            <p:cNvCxnSpPr/>
            <p:nvPr/>
          </p:nvCxnSpPr>
          <p:spPr>
            <a:xfrm>
              <a:off x="6185054" y="4045858"/>
              <a:ext cx="21622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箭头连接符 275">
              <a:extLst>
                <a:ext uri="{FF2B5EF4-FFF2-40B4-BE49-F238E27FC236}">
                  <a16:creationId xmlns:a16="http://schemas.microsoft.com/office/drawing/2014/main" id="{77D0C228-EE37-45B4-B813-432C2D7EEDE1}"/>
                </a:ext>
              </a:extLst>
            </p:cNvPr>
            <p:cNvCxnSpPr/>
            <p:nvPr/>
          </p:nvCxnSpPr>
          <p:spPr>
            <a:xfrm>
              <a:off x="6185412" y="4872189"/>
              <a:ext cx="21622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连接符: 肘形 276">
              <a:extLst>
                <a:ext uri="{FF2B5EF4-FFF2-40B4-BE49-F238E27FC236}">
                  <a16:creationId xmlns:a16="http://schemas.microsoft.com/office/drawing/2014/main" id="{7C833B09-D74A-4724-A612-AB14CFE417C5}"/>
                </a:ext>
              </a:extLst>
            </p:cNvPr>
            <p:cNvCxnSpPr/>
            <p:nvPr/>
          </p:nvCxnSpPr>
          <p:spPr>
            <a:xfrm flipV="1">
              <a:off x="2511788" y="3292761"/>
              <a:ext cx="1358520" cy="387905"/>
            </a:xfrm>
            <a:prstGeom prst="bentConnector3">
              <a:avLst>
                <a:gd name="adj1" fmla="val 54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箭头连接符 277">
              <a:extLst>
                <a:ext uri="{FF2B5EF4-FFF2-40B4-BE49-F238E27FC236}">
                  <a16:creationId xmlns:a16="http://schemas.microsoft.com/office/drawing/2014/main" id="{74782405-AF59-47CE-B755-1CFB6E2C2D9C}"/>
                </a:ext>
              </a:extLst>
            </p:cNvPr>
            <p:cNvCxnSpPr/>
            <p:nvPr/>
          </p:nvCxnSpPr>
          <p:spPr>
            <a:xfrm>
              <a:off x="5407373" y="5929167"/>
              <a:ext cx="54056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箭头连接符 278">
              <a:extLst>
                <a:ext uri="{FF2B5EF4-FFF2-40B4-BE49-F238E27FC236}">
                  <a16:creationId xmlns:a16="http://schemas.microsoft.com/office/drawing/2014/main" id="{5969C3BF-EE12-47DB-B28F-1AF53DA8EC95}"/>
                </a:ext>
              </a:extLst>
            </p:cNvPr>
            <p:cNvCxnSpPr/>
            <p:nvPr/>
          </p:nvCxnSpPr>
          <p:spPr>
            <a:xfrm>
              <a:off x="6902646" y="4339388"/>
              <a:ext cx="16217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箭头连接符 279">
              <a:extLst>
                <a:ext uri="{FF2B5EF4-FFF2-40B4-BE49-F238E27FC236}">
                  <a16:creationId xmlns:a16="http://schemas.microsoft.com/office/drawing/2014/main" id="{DF484296-1D5D-4CB3-A130-2498BDE1AEC2}"/>
                </a:ext>
              </a:extLst>
            </p:cNvPr>
            <p:cNvCxnSpPr/>
            <p:nvPr/>
          </p:nvCxnSpPr>
          <p:spPr>
            <a:xfrm>
              <a:off x="6917716" y="4947898"/>
              <a:ext cx="16217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箭头连接符 280">
              <a:extLst>
                <a:ext uri="{FF2B5EF4-FFF2-40B4-BE49-F238E27FC236}">
                  <a16:creationId xmlns:a16="http://schemas.microsoft.com/office/drawing/2014/main" id="{0C8EE583-EC7F-4DCD-BB04-F49F6337C510}"/>
                </a:ext>
              </a:extLst>
            </p:cNvPr>
            <p:cNvCxnSpPr>
              <a:cxnSpLocks/>
            </p:cNvCxnSpPr>
            <p:nvPr/>
          </p:nvCxnSpPr>
          <p:spPr>
            <a:xfrm>
              <a:off x="7440560" y="4624295"/>
              <a:ext cx="16217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C1A404D0-B435-4E2B-B534-769AA10F064F}"/>
                </a:ext>
              </a:extLst>
            </p:cNvPr>
            <p:cNvCxnSpPr/>
            <p:nvPr/>
          </p:nvCxnSpPr>
          <p:spPr>
            <a:xfrm>
              <a:off x="7839650" y="4536301"/>
              <a:ext cx="16217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箭头连接符 282">
              <a:extLst>
                <a:ext uri="{FF2B5EF4-FFF2-40B4-BE49-F238E27FC236}">
                  <a16:creationId xmlns:a16="http://schemas.microsoft.com/office/drawing/2014/main" id="{AC9AE1B1-A6C5-45C6-B23D-5A0B854219C1}"/>
                </a:ext>
              </a:extLst>
            </p:cNvPr>
            <p:cNvCxnSpPr/>
            <p:nvPr/>
          </p:nvCxnSpPr>
          <p:spPr>
            <a:xfrm>
              <a:off x="7841710" y="5032825"/>
              <a:ext cx="16217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箭头连接符 283">
              <a:extLst>
                <a:ext uri="{FF2B5EF4-FFF2-40B4-BE49-F238E27FC236}">
                  <a16:creationId xmlns:a16="http://schemas.microsoft.com/office/drawing/2014/main" id="{51C4E89D-7F7A-4BE7-9134-726E5B8E4E47}"/>
                </a:ext>
              </a:extLst>
            </p:cNvPr>
            <p:cNvCxnSpPr/>
            <p:nvPr/>
          </p:nvCxnSpPr>
          <p:spPr>
            <a:xfrm>
              <a:off x="9023472" y="4581252"/>
              <a:ext cx="21622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5" name="组合 284">
              <a:extLst>
                <a:ext uri="{FF2B5EF4-FFF2-40B4-BE49-F238E27FC236}">
                  <a16:creationId xmlns:a16="http://schemas.microsoft.com/office/drawing/2014/main" id="{62338D4D-AB35-4727-A2CD-1E1646490F35}"/>
                </a:ext>
              </a:extLst>
            </p:cNvPr>
            <p:cNvGrpSpPr/>
            <p:nvPr/>
          </p:nvGrpSpPr>
          <p:grpSpPr>
            <a:xfrm>
              <a:off x="9983126" y="4478383"/>
              <a:ext cx="417430" cy="677775"/>
              <a:chOff x="7312744" y="4476301"/>
              <a:chExt cx="676074" cy="1058522"/>
            </a:xfrm>
          </p:grpSpPr>
          <p:sp>
            <p:nvSpPr>
              <p:cNvPr id="412" name="矩形: 圆角 411">
                <a:extLst>
                  <a:ext uri="{FF2B5EF4-FFF2-40B4-BE49-F238E27FC236}">
                    <a16:creationId xmlns:a16="http://schemas.microsoft.com/office/drawing/2014/main" id="{AF1E2AD1-DB47-436F-B6D8-3923CEC5BB62}"/>
                  </a:ext>
                </a:extLst>
              </p:cNvPr>
              <p:cNvSpPr/>
              <p:nvPr/>
            </p:nvSpPr>
            <p:spPr>
              <a:xfrm>
                <a:off x="7395401" y="4537685"/>
                <a:ext cx="269570" cy="906388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13" name="文本框 412">
                <a:extLst>
                  <a:ext uri="{FF2B5EF4-FFF2-40B4-BE49-F238E27FC236}">
                    <a16:creationId xmlns:a16="http://schemas.microsoft.com/office/drawing/2014/main" id="{A2ED9D83-E311-47AB-A92D-51D2B9FE342F}"/>
                  </a:ext>
                </a:extLst>
              </p:cNvPr>
              <p:cNvSpPr txBox="1"/>
              <p:nvPr/>
            </p:nvSpPr>
            <p:spPr>
              <a:xfrm>
                <a:off x="7385575" y="4677057"/>
                <a:ext cx="538572" cy="72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M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u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x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14" name="文本框 413">
                <a:extLst>
                  <a:ext uri="{FF2B5EF4-FFF2-40B4-BE49-F238E27FC236}">
                    <a16:creationId xmlns:a16="http://schemas.microsoft.com/office/drawing/2014/main" id="{315BCBDC-02DB-4D3F-89D3-DDFB78DC78D3}"/>
                  </a:ext>
                </a:extLst>
              </p:cNvPr>
              <p:cNvSpPr txBox="1"/>
              <p:nvPr/>
            </p:nvSpPr>
            <p:spPr>
              <a:xfrm>
                <a:off x="7336708" y="4476301"/>
                <a:ext cx="184828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0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86163CB4-B431-43AF-B3CF-082D75AA875E}"/>
                  </a:ext>
                </a:extLst>
              </p:cNvPr>
              <p:cNvSpPr txBox="1"/>
              <p:nvPr/>
            </p:nvSpPr>
            <p:spPr>
              <a:xfrm>
                <a:off x="7312744" y="5198351"/>
                <a:ext cx="676074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1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94D2B04E-1E8B-4610-8BBA-758885747F22}"/>
                </a:ext>
              </a:extLst>
            </p:cNvPr>
            <p:cNvGrpSpPr/>
            <p:nvPr/>
          </p:nvGrpSpPr>
          <p:grpSpPr>
            <a:xfrm>
              <a:off x="6349167" y="4764828"/>
              <a:ext cx="450388" cy="727385"/>
              <a:chOff x="11072893" y="4010170"/>
              <a:chExt cx="685476" cy="1159884"/>
            </a:xfrm>
          </p:grpSpPr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487A0444-0207-433C-A831-AAD7C3729BCB}"/>
                  </a:ext>
                </a:extLst>
              </p:cNvPr>
              <p:cNvGrpSpPr/>
              <p:nvPr/>
            </p:nvGrpSpPr>
            <p:grpSpPr>
              <a:xfrm>
                <a:off x="11082295" y="4010170"/>
                <a:ext cx="676074" cy="1146286"/>
                <a:chOff x="7336706" y="4476301"/>
                <a:chExt cx="676074" cy="1146286"/>
              </a:xfrm>
            </p:grpSpPr>
            <p:sp>
              <p:nvSpPr>
                <p:cNvPr id="408" name="矩形: 圆角 407">
                  <a:extLst>
                    <a:ext uri="{FF2B5EF4-FFF2-40B4-BE49-F238E27FC236}">
                      <a16:creationId xmlns:a16="http://schemas.microsoft.com/office/drawing/2014/main" id="{63DF00BC-3B07-46D0-B153-7003CCFF406B}"/>
                    </a:ext>
                  </a:extLst>
                </p:cNvPr>
                <p:cNvSpPr/>
                <p:nvPr/>
              </p:nvSpPr>
              <p:spPr>
                <a:xfrm>
                  <a:off x="7405457" y="4496971"/>
                  <a:ext cx="335856" cy="1125616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409" name="文本框 408">
                  <a:extLst>
                    <a:ext uri="{FF2B5EF4-FFF2-40B4-BE49-F238E27FC236}">
                      <a16:creationId xmlns:a16="http://schemas.microsoft.com/office/drawing/2014/main" id="{4FF83F40-2170-4F68-8E2B-E4202CC76A81}"/>
                    </a:ext>
                  </a:extLst>
                </p:cNvPr>
                <p:cNvSpPr txBox="1"/>
                <p:nvPr/>
              </p:nvSpPr>
              <p:spPr>
                <a:xfrm>
                  <a:off x="7442247" y="4736614"/>
                  <a:ext cx="538573" cy="73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M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u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x</a:t>
                  </a:r>
                  <a:endParaRPr lang="zh-CN" altLang="en-US" sz="800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10" name="文本框 409">
                  <a:extLst>
                    <a:ext uri="{FF2B5EF4-FFF2-40B4-BE49-F238E27FC236}">
                      <a16:creationId xmlns:a16="http://schemas.microsoft.com/office/drawing/2014/main" id="{BE3686D2-2490-4AB1-AE9D-839A64040F9F}"/>
                    </a:ext>
                  </a:extLst>
                </p:cNvPr>
                <p:cNvSpPr txBox="1"/>
                <p:nvPr/>
              </p:nvSpPr>
              <p:spPr>
                <a:xfrm>
                  <a:off x="7336706" y="4476301"/>
                  <a:ext cx="184826" cy="343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0</a:t>
                  </a:r>
                  <a:endParaRPr lang="zh-CN" altLang="en-US" sz="800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11" name="文本框 410">
                  <a:extLst>
                    <a:ext uri="{FF2B5EF4-FFF2-40B4-BE49-F238E27FC236}">
                      <a16:creationId xmlns:a16="http://schemas.microsoft.com/office/drawing/2014/main" id="{80C06DFE-82F6-446D-9AE5-6DC7D092A2FF}"/>
                    </a:ext>
                  </a:extLst>
                </p:cNvPr>
                <p:cNvSpPr txBox="1"/>
                <p:nvPr/>
              </p:nvSpPr>
              <p:spPr>
                <a:xfrm>
                  <a:off x="7336706" y="4760902"/>
                  <a:ext cx="676074" cy="269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1</a:t>
                  </a:r>
                  <a:endParaRPr lang="zh-CN" altLang="en-US" sz="500" dirty="0">
                    <a:latin typeface="Source Code Pro" panose="020B0509030403020204" pitchFamily="49" charset="0"/>
                  </a:endParaRPr>
                </a:p>
              </p:txBody>
            </p:sp>
          </p:grpSp>
          <p:sp>
            <p:nvSpPr>
              <p:cNvPr id="406" name="文本框 405">
                <a:extLst>
                  <a:ext uri="{FF2B5EF4-FFF2-40B4-BE49-F238E27FC236}">
                    <a16:creationId xmlns:a16="http://schemas.microsoft.com/office/drawing/2014/main" id="{90D5B41E-0230-49DB-B090-1373421C356F}"/>
                  </a:ext>
                </a:extLst>
              </p:cNvPr>
              <p:cNvSpPr txBox="1"/>
              <p:nvPr/>
            </p:nvSpPr>
            <p:spPr>
              <a:xfrm>
                <a:off x="11072893" y="4637330"/>
                <a:ext cx="676073" cy="26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2</a:t>
                </a:r>
                <a:endParaRPr lang="zh-CN" altLang="en-US" sz="5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07" name="文本框 406">
                <a:extLst>
                  <a:ext uri="{FF2B5EF4-FFF2-40B4-BE49-F238E27FC236}">
                    <a16:creationId xmlns:a16="http://schemas.microsoft.com/office/drawing/2014/main" id="{FCA9DB15-1D9B-4303-B269-2FDF7F11C2DF}"/>
                  </a:ext>
                </a:extLst>
              </p:cNvPr>
              <p:cNvSpPr txBox="1"/>
              <p:nvPr/>
            </p:nvSpPr>
            <p:spPr>
              <a:xfrm>
                <a:off x="11075060" y="4900126"/>
                <a:ext cx="676073" cy="26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3</a:t>
                </a:r>
                <a:endParaRPr lang="zh-CN" altLang="en-US" sz="5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E19EB52A-F60F-40BB-BDE3-22802BCCD579}"/>
                </a:ext>
              </a:extLst>
            </p:cNvPr>
            <p:cNvGrpSpPr/>
            <p:nvPr/>
          </p:nvGrpSpPr>
          <p:grpSpPr>
            <a:xfrm>
              <a:off x="6353976" y="3962125"/>
              <a:ext cx="450388" cy="727385"/>
              <a:chOff x="11072893" y="4010170"/>
              <a:chExt cx="685476" cy="1159884"/>
            </a:xfrm>
          </p:grpSpPr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E1804EBA-5C00-4FAE-922C-6F0AFA3AA511}"/>
                  </a:ext>
                </a:extLst>
              </p:cNvPr>
              <p:cNvGrpSpPr/>
              <p:nvPr/>
            </p:nvGrpSpPr>
            <p:grpSpPr>
              <a:xfrm>
                <a:off x="11082295" y="4010170"/>
                <a:ext cx="676074" cy="1146286"/>
                <a:chOff x="7336706" y="4476301"/>
                <a:chExt cx="676074" cy="1146286"/>
              </a:xfrm>
            </p:grpSpPr>
            <p:sp>
              <p:nvSpPr>
                <p:cNvPr id="401" name="矩形: 圆角 400">
                  <a:extLst>
                    <a:ext uri="{FF2B5EF4-FFF2-40B4-BE49-F238E27FC236}">
                      <a16:creationId xmlns:a16="http://schemas.microsoft.com/office/drawing/2014/main" id="{797A4E41-E03E-4D7A-A9E2-024DE2597DEB}"/>
                    </a:ext>
                  </a:extLst>
                </p:cNvPr>
                <p:cNvSpPr/>
                <p:nvPr/>
              </p:nvSpPr>
              <p:spPr>
                <a:xfrm>
                  <a:off x="7405457" y="4496971"/>
                  <a:ext cx="335856" cy="1125616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402" name="文本框 401">
                  <a:extLst>
                    <a:ext uri="{FF2B5EF4-FFF2-40B4-BE49-F238E27FC236}">
                      <a16:creationId xmlns:a16="http://schemas.microsoft.com/office/drawing/2014/main" id="{1A52AD80-525C-4E78-AA62-6269D0452FF1}"/>
                    </a:ext>
                  </a:extLst>
                </p:cNvPr>
                <p:cNvSpPr txBox="1"/>
                <p:nvPr/>
              </p:nvSpPr>
              <p:spPr>
                <a:xfrm>
                  <a:off x="7442247" y="4736614"/>
                  <a:ext cx="538573" cy="736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M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u</a:t>
                  </a:r>
                </a:p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x</a:t>
                  </a:r>
                  <a:endParaRPr lang="zh-CN" altLang="en-US" sz="800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A67E6CFD-0D89-4CFA-95C2-C71FCB5F4EF8}"/>
                    </a:ext>
                  </a:extLst>
                </p:cNvPr>
                <p:cNvSpPr txBox="1"/>
                <p:nvPr/>
              </p:nvSpPr>
              <p:spPr>
                <a:xfrm>
                  <a:off x="7336706" y="4476301"/>
                  <a:ext cx="184826" cy="343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0</a:t>
                  </a:r>
                  <a:endParaRPr lang="zh-CN" altLang="en-US" sz="800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04" name="文本框 403">
                  <a:extLst>
                    <a:ext uri="{FF2B5EF4-FFF2-40B4-BE49-F238E27FC236}">
                      <a16:creationId xmlns:a16="http://schemas.microsoft.com/office/drawing/2014/main" id="{B648DCA3-D6F5-4AC4-9F90-96122E541372}"/>
                    </a:ext>
                  </a:extLst>
                </p:cNvPr>
                <p:cNvSpPr txBox="1"/>
                <p:nvPr/>
              </p:nvSpPr>
              <p:spPr>
                <a:xfrm>
                  <a:off x="7336706" y="4760902"/>
                  <a:ext cx="676074" cy="269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00" dirty="0">
                      <a:latin typeface="Source Code Pro" panose="020B0509030403020204" pitchFamily="49" charset="0"/>
                      <a:ea typeface="Source Code Pro" panose="020B0509030403020204" pitchFamily="49" charset="0"/>
                    </a:rPr>
                    <a:t>1</a:t>
                  </a:r>
                  <a:endParaRPr lang="zh-CN" altLang="en-US" sz="500" dirty="0">
                    <a:latin typeface="Source Code Pro" panose="020B0509030403020204" pitchFamily="49" charset="0"/>
                  </a:endParaRPr>
                </a:p>
              </p:txBody>
            </p:sp>
          </p:grpSp>
          <p:sp>
            <p:nvSpPr>
              <p:cNvPr id="399" name="文本框 398">
                <a:extLst>
                  <a:ext uri="{FF2B5EF4-FFF2-40B4-BE49-F238E27FC236}">
                    <a16:creationId xmlns:a16="http://schemas.microsoft.com/office/drawing/2014/main" id="{976EB0DA-1BB4-4F23-8310-26F653E4150A}"/>
                  </a:ext>
                </a:extLst>
              </p:cNvPr>
              <p:cNvSpPr txBox="1"/>
              <p:nvPr/>
            </p:nvSpPr>
            <p:spPr>
              <a:xfrm>
                <a:off x="11072893" y="4637330"/>
                <a:ext cx="676073" cy="26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2</a:t>
                </a:r>
                <a:endParaRPr lang="zh-CN" altLang="en-US" sz="5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00" name="文本框 399">
                <a:extLst>
                  <a:ext uri="{FF2B5EF4-FFF2-40B4-BE49-F238E27FC236}">
                    <a16:creationId xmlns:a16="http://schemas.microsoft.com/office/drawing/2014/main" id="{1E444ACC-0239-439D-A7DA-996E4D772AC6}"/>
                  </a:ext>
                </a:extLst>
              </p:cNvPr>
              <p:cNvSpPr txBox="1"/>
              <p:nvPr/>
            </p:nvSpPr>
            <p:spPr>
              <a:xfrm>
                <a:off x="11075060" y="4900126"/>
                <a:ext cx="676073" cy="26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3</a:t>
                </a:r>
                <a:endParaRPr lang="zh-CN" altLang="en-US" sz="500" dirty="0">
                  <a:latin typeface="Source Code Pro" panose="020B0509030403020204" pitchFamily="49" charset="0"/>
                </a:endParaRPr>
              </a:p>
            </p:txBody>
          </p:sp>
        </p:grpSp>
        <p:cxnSp>
          <p:nvCxnSpPr>
            <p:cNvPr id="288" name="连接符: 肘形 287">
              <a:extLst>
                <a:ext uri="{FF2B5EF4-FFF2-40B4-BE49-F238E27FC236}">
                  <a16:creationId xmlns:a16="http://schemas.microsoft.com/office/drawing/2014/main" id="{870E8162-6F14-4DF8-9432-B8FD1A94D2EF}"/>
                </a:ext>
              </a:extLst>
            </p:cNvPr>
            <p:cNvCxnSpPr/>
            <p:nvPr/>
          </p:nvCxnSpPr>
          <p:spPr>
            <a:xfrm rot="16200000" flipH="1">
              <a:off x="6544208" y="4409826"/>
              <a:ext cx="217639" cy="54056"/>
            </a:xfrm>
            <a:prstGeom prst="bentConnector3">
              <a:avLst>
                <a:gd name="adj1" fmla="val 356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箭头连接符 288">
              <a:extLst>
                <a:ext uri="{FF2B5EF4-FFF2-40B4-BE49-F238E27FC236}">
                  <a16:creationId xmlns:a16="http://schemas.microsoft.com/office/drawing/2014/main" id="{6CE9F1FC-F39A-441E-9D2E-4D8F5A8E3AA7}"/>
                </a:ext>
              </a:extLst>
            </p:cNvPr>
            <p:cNvCxnSpPr/>
            <p:nvPr/>
          </p:nvCxnSpPr>
          <p:spPr>
            <a:xfrm>
              <a:off x="6664003" y="4539220"/>
              <a:ext cx="8108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连接符: 肘形 289">
              <a:extLst>
                <a:ext uri="{FF2B5EF4-FFF2-40B4-BE49-F238E27FC236}">
                  <a16:creationId xmlns:a16="http://schemas.microsoft.com/office/drawing/2014/main" id="{FF639C4D-F7CF-4B28-83BF-6C512A1F7A13}"/>
                </a:ext>
              </a:extLst>
            </p:cNvPr>
            <p:cNvCxnSpPr>
              <a:cxnSpLocks/>
            </p:cNvCxnSpPr>
            <p:nvPr/>
          </p:nvCxnSpPr>
          <p:spPr>
            <a:xfrm>
              <a:off x="6181377" y="3609111"/>
              <a:ext cx="568503" cy="481694"/>
            </a:xfrm>
            <a:prstGeom prst="bentConnector3">
              <a:avLst>
                <a:gd name="adj1" fmla="val 8211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连接符: 肘形 290">
              <a:extLst>
                <a:ext uri="{FF2B5EF4-FFF2-40B4-BE49-F238E27FC236}">
                  <a16:creationId xmlns:a16="http://schemas.microsoft.com/office/drawing/2014/main" id="{A82E8DFB-D95B-45B8-B01B-7BC6D0FA7565}"/>
                </a:ext>
              </a:extLst>
            </p:cNvPr>
            <p:cNvCxnSpPr/>
            <p:nvPr/>
          </p:nvCxnSpPr>
          <p:spPr>
            <a:xfrm flipV="1">
              <a:off x="6623898" y="4751756"/>
              <a:ext cx="54056" cy="408200"/>
            </a:xfrm>
            <a:prstGeom prst="bentConnector3">
              <a:avLst>
                <a:gd name="adj1" fmla="val 1020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>
              <a:extLst>
                <a:ext uri="{FF2B5EF4-FFF2-40B4-BE49-F238E27FC236}">
                  <a16:creationId xmlns:a16="http://schemas.microsoft.com/office/drawing/2014/main" id="{11E3E42F-02DF-4932-AB6A-4D298FDBAB10}"/>
                </a:ext>
              </a:extLst>
            </p:cNvPr>
            <p:cNvCxnSpPr>
              <a:cxnSpLocks/>
            </p:cNvCxnSpPr>
            <p:nvPr/>
          </p:nvCxnSpPr>
          <p:spPr>
            <a:xfrm>
              <a:off x="6778422" y="4647223"/>
              <a:ext cx="8108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>
              <a:extLst>
                <a:ext uri="{FF2B5EF4-FFF2-40B4-BE49-F238E27FC236}">
                  <a16:creationId xmlns:a16="http://schemas.microsoft.com/office/drawing/2014/main" id="{E32F3D91-2B63-4959-BDE3-50E737DB5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3820" y="4760624"/>
              <a:ext cx="8108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连接符: 肘形 293">
              <a:extLst>
                <a:ext uri="{FF2B5EF4-FFF2-40B4-BE49-F238E27FC236}">
                  <a16:creationId xmlns:a16="http://schemas.microsoft.com/office/drawing/2014/main" id="{A429A24F-7567-43E9-91DE-CC7FC46C080E}"/>
                </a:ext>
              </a:extLst>
            </p:cNvPr>
            <p:cNvCxnSpPr>
              <a:cxnSpLocks/>
              <a:endCxn id="406" idx="3"/>
            </p:cNvCxnSpPr>
            <p:nvPr/>
          </p:nvCxnSpPr>
          <p:spPr>
            <a:xfrm flipV="1">
              <a:off x="6185412" y="5242771"/>
              <a:ext cx="607965" cy="452566"/>
            </a:xfrm>
            <a:prstGeom prst="bentConnector3">
              <a:avLst>
                <a:gd name="adj1" fmla="val 13760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连接符: 肘形 294">
              <a:extLst>
                <a:ext uri="{FF2B5EF4-FFF2-40B4-BE49-F238E27FC236}">
                  <a16:creationId xmlns:a16="http://schemas.microsoft.com/office/drawing/2014/main" id="{5CFCE98E-039D-469C-8FA5-BEE66731A1AA}"/>
                </a:ext>
              </a:extLst>
            </p:cNvPr>
            <p:cNvCxnSpPr>
              <a:cxnSpLocks/>
            </p:cNvCxnSpPr>
            <p:nvPr/>
          </p:nvCxnSpPr>
          <p:spPr>
            <a:xfrm>
              <a:off x="7141378" y="2160689"/>
              <a:ext cx="297772" cy="85867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连接符: 肘形 295">
              <a:extLst>
                <a:ext uri="{FF2B5EF4-FFF2-40B4-BE49-F238E27FC236}">
                  <a16:creationId xmlns:a16="http://schemas.microsoft.com/office/drawing/2014/main" id="{9F706429-15F2-4E66-867D-91A378C1092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239429" y="2432201"/>
              <a:ext cx="255125" cy="108114"/>
            </a:xfrm>
            <a:prstGeom prst="bentConnector3">
              <a:avLst>
                <a:gd name="adj1" fmla="val 10029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连接符: 肘形 296">
              <a:extLst>
                <a:ext uri="{FF2B5EF4-FFF2-40B4-BE49-F238E27FC236}">
                  <a16:creationId xmlns:a16="http://schemas.microsoft.com/office/drawing/2014/main" id="{1FDA9BAD-4E05-4C53-8677-7EC4B159D2FD}"/>
                </a:ext>
              </a:extLst>
            </p:cNvPr>
            <p:cNvCxnSpPr>
              <a:cxnSpLocks/>
            </p:cNvCxnSpPr>
            <p:nvPr/>
          </p:nvCxnSpPr>
          <p:spPr>
            <a:xfrm>
              <a:off x="7728919" y="2309873"/>
              <a:ext cx="297772" cy="85867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连接符: 肘形 297">
              <a:extLst>
                <a:ext uri="{FF2B5EF4-FFF2-40B4-BE49-F238E27FC236}">
                  <a16:creationId xmlns:a16="http://schemas.microsoft.com/office/drawing/2014/main" id="{2D3D44AD-D952-41FF-A3EA-623172AE6FA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856352" y="2600182"/>
              <a:ext cx="255125" cy="108114"/>
            </a:xfrm>
            <a:prstGeom prst="bentConnector3">
              <a:avLst>
                <a:gd name="adj1" fmla="val 10029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接箭头连接符 298">
              <a:extLst>
                <a:ext uri="{FF2B5EF4-FFF2-40B4-BE49-F238E27FC236}">
                  <a16:creationId xmlns:a16="http://schemas.microsoft.com/office/drawing/2014/main" id="{70F211C0-1782-49E7-9114-10FF6D3F0F30}"/>
                </a:ext>
              </a:extLst>
            </p:cNvPr>
            <p:cNvCxnSpPr/>
            <p:nvPr/>
          </p:nvCxnSpPr>
          <p:spPr>
            <a:xfrm>
              <a:off x="6432035" y="1937047"/>
              <a:ext cx="34795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箭头连接符 299">
              <a:extLst>
                <a:ext uri="{FF2B5EF4-FFF2-40B4-BE49-F238E27FC236}">
                  <a16:creationId xmlns:a16="http://schemas.microsoft.com/office/drawing/2014/main" id="{607E0252-87FA-4205-8E4B-6D7E34BF72B3}"/>
                </a:ext>
              </a:extLst>
            </p:cNvPr>
            <p:cNvCxnSpPr/>
            <p:nvPr/>
          </p:nvCxnSpPr>
          <p:spPr>
            <a:xfrm>
              <a:off x="6424732" y="2498473"/>
              <a:ext cx="3552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DC77C4E6-B818-46BF-9E9F-CF3F166CB8C5}"/>
                </a:ext>
              </a:extLst>
            </p:cNvPr>
            <p:cNvSpPr txBox="1"/>
            <p:nvPr/>
          </p:nvSpPr>
          <p:spPr>
            <a:xfrm>
              <a:off x="7084953" y="2599399"/>
              <a:ext cx="5501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branch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sp>
          <p:nvSpPr>
            <p:cNvPr id="302" name="文本框 301">
              <a:extLst>
                <a:ext uri="{FF2B5EF4-FFF2-40B4-BE49-F238E27FC236}">
                  <a16:creationId xmlns:a16="http://schemas.microsoft.com/office/drawing/2014/main" id="{35412C1F-6437-42F8-A236-323F49CE5C2D}"/>
                </a:ext>
              </a:extLst>
            </p:cNvPr>
            <p:cNvSpPr txBox="1"/>
            <p:nvPr/>
          </p:nvSpPr>
          <p:spPr>
            <a:xfrm>
              <a:off x="7725828" y="2769398"/>
              <a:ext cx="4283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jump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03" name="直接箭头连接符 302">
              <a:extLst>
                <a:ext uri="{FF2B5EF4-FFF2-40B4-BE49-F238E27FC236}">
                  <a16:creationId xmlns:a16="http://schemas.microsoft.com/office/drawing/2014/main" id="{191F5DDD-E0D6-46BC-BFC5-082A52587E5D}"/>
                </a:ext>
              </a:extLst>
            </p:cNvPr>
            <p:cNvCxnSpPr/>
            <p:nvPr/>
          </p:nvCxnSpPr>
          <p:spPr>
            <a:xfrm flipV="1">
              <a:off x="7021177" y="2467569"/>
              <a:ext cx="0" cy="2806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文本框 303">
              <a:extLst>
                <a:ext uri="{FF2B5EF4-FFF2-40B4-BE49-F238E27FC236}">
                  <a16:creationId xmlns:a16="http://schemas.microsoft.com/office/drawing/2014/main" id="{E273FF52-8A22-47EB-A2BB-2CF177B13441}"/>
                </a:ext>
              </a:extLst>
            </p:cNvPr>
            <p:cNvSpPr txBox="1"/>
            <p:nvPr/>
          </p:nvSpPr>
          <p:spPr>
            <a:xfrm>
              <a:off x="6681926" y="2719311"/>
              <a:ext cx="7328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Branchctl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05" name="直接箭头连接符 304">
              <a:extLst>
                <a:ext uri="{FF2B5EF4-FFF2-40B4-BE49-F238E27FC236}">
                  <a16:creationId xmlns:a16="http://schemas.microsoft.com/office/drawing/2014/main" id="{336DB522-A0A0-4232-8557-1B1666C5D72E}"/>
                </a:ext>
              </a:extLst>
            </p:cNvPr>
            <p:cNvCxnSpPr/>
            <p:nvPr/>
          </p:nvCxnSpPr>
          <p:spPr>
            <a:xfrm>
              <a:off x="1929976" y="3673801"/>
              <a:ext cx="16217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文本框 305">
              <a:extLst>
                <a:ext uri="{FF2B5EF4-FFF2-40B4-BE49-F238E27FC236}">
                  <a16:creationId xmlns:a16="http://schemas.microsoft.com/office/drawing/2014/main" id="{B4B2082B-BEF7-4071-A51D-3BDB88794DEB}"/>
                </a:ext>
              </a:extLst>
            </p:cNvPr>
            <p:cNvSpPr txBox="1"/>
            <p:nvPr/>
          </p:nvSpPr>
          <p:spPr>
            <a:xfrm>
              <a:off x="3044571" y="2599399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Add</a:t>
              </a:r>
              <a:endParaRPr lang="zh-CN" altLang="en-US" sz="800" b="1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07" name="连接符: 肘形 306">
              <a:extLst>
                <a:ext uri="{FF2B5EF4-FFF2-40B4-BE49-F238E27FC236}">
                  <a16:creationId xmlns:a16="http://schemas.microsoft.com/office/drawing/2014/main" id="{ADD65760-C3B6-4AD5-A317-FB724F89733D}"/>
                </a:ext>
              </a:extLst>
            </p:cNvPr>
            <p:cNvCxnSpPr/>
            <p:nvPr/>
          </p:nvCxnSpPr>
          <p:spPr>
            <a:xfrm rot="5400000" flipH="1" flipV="1">
              <a:off x="2283113" y="2624587"/>
              <a:ext cx="903895" cy="432454"/>
            </a:xfrm>
            <a:prstGeom prst="bentConnector3">
              <a:avLst>
                <a:gd name="adj1" fmla="val 1003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箭头连接符 307">
              <a:extLst>
                <a:ext uri="{FF2B5EF4-FFF2-40B4-BE49-F238E27FC236}">
                  <a16:creationId xmlns:a16="http://schemas.microsoft.com/office/drawing/2014/main" id="{CB08D74B-45AF-40CC-AE4E-7BF38AA5A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664" y="2989985"/>
              <a:ext cx="1891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文本框 308">
              <a:extLst>
                <a:ext uri="{FF2B5EF4-FFF2-40B4-BE49-F238E27FC236}">
                  <a16:creationId xmlns:a16="http://schemas.microsoft.com/office/drawing/2014/main" id="{EBA99F96-A7CC-4105-AB75-868261407969}"/>
                </a:ext>
              </a:extLst>
            </p:cNvPr>
            <p:cNvSpPr txBox="1"/>
            <p:nvPr/>
          </p:nvSpPr>
          <p:spPr>
            <a:xfrm>
              <a:off x="2565989" y="2872935"/>
              <a:ext cx="2535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4</a:t>
              </a:r>
              <a:endParaRPr lang="zh-CN" altLang="en-US" sz="9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10" name="连接符: 肘形 309">
              <a:extLst>
                <a:ext uri="{FF2B5EF4-FFF2-40B4-BE49-F238E27FC236}">
                  <a16:creationId xmlns:a16="http://schemas.microsoft.com/office/drawing/2014/main" id="{0E99D653-AE1D-4D87-BB52-B98A0D0B035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68955" y="2153637"/>
              <a:ext cx="1656954" cy="587748"/>
            </a:xfrm>
            <a:prstGeom prst="bentConnector3">
              <a:avLst>
                <a:gd name="adj1" fmla="val -730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连接符: 肘形 310">
              <a:extLst>
                <a:ext uri="{FF2B5EF4-FFF2-40B4-BE49-F238E27FC236}">
                  <a16:creationId xmlns:a16="http://schemas.microsoft.com/office/drawing/2014/main" id="{258B25A7-0331-4A22-8D0A-2A35B34A09C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40868" y="2778442"/>
              <a:ext cx="1354538" cy="9836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连接符: 肘形 311">
              <a:extLst>
                <a:ext uri="{FF2B5EF4-FFF2-40B4-BE49-F238E27FC236}">
                  <a16:creationId xmlns:a16="http://schemas.microsoft.com/office/drawing/2014/main" id="{881C49FD-83AA-482C-B24A-A7BF8B45C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6289" y="4638775"/>
              <a:ext cx="5838129" cy="1722095"/>
            </a:xfrm>
            <a:prstGeom prst="bentConnector3">
              <a:avLst>
                <a:gd name="adj1" fmla="val -7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连接符: 肘形 312">
              <a:extLst>
                <a:ext uri="{FF2B5EF4-FFF2-40B4-BE49-F238E27FC236}">
                  <a16:creationId xmlns:a16="http://schemas.microsoft.com/office/drawing/2014/main" id="{ABFF05CC-0B88-4D7A-A7F6-7139F3B2FC4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12542" y="5082429"/>
              <a:ext cx="2423691" cy="108114"/>
            </a:xfrm>
            <a:prstGeom prst="bentConnector3">
              <a:avLst>
                <a:gd name="adj1" fmla="val 10029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308D24AE-A246-4FC4-A5E9-E73628664BB3}"/>
                </a:ext>
              </a:extLst>
            </p:cNvPr>
            <p:cNvGrpSpPr/>
            <p:nvPr/>
          </p:nvGrpSpPr>
          <p:grpSpPr>
            <a:xfrm>
              <a:off x="4444756" y="2911855"/>
              <a:ext cx="671398" cy="279401"/>
              <a:chOff x="3948961" y="6910502"/>
              <a:chExt cx="894257" cy="394256"/>
            </a:xfrm>
          </p:grpSpPr>
          <p:sp>
            <p:nvSpPr>
              <p:cNvPr id="396" name="椭圆 395">
                <a:extLst>
                  <a:ext uri="{FF2B5EF4-FFF2-40B4-BE49-F238E27FC236}">
                    <a16:creationId xmlns:a16="http://schemas.microsoft.com/office/drawing/2014/main" id="{93CCCC4E-6057-4614-84AA-B994583C1E28}"/>
                  </a:ext>
                </a:extLst>
              </p:cNvPr>
              <p:cNvSpPr/>
              <p:nvPr/>
            </p:nvSpPr>
            <p:spPr>
              <a:xfrm>
                <a:off x="3948961" y="6910502"/>
                <a:ext cx="894257" cy="39425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97" name="文本框 396">
                <a:extLst>
                  <a:ext uri="{FF2B5EF4-FFF2-40B4-BE49-F238E27FC236}">
                    <a16:creationId xmlns:a16="http://schemas.microsoft.com/office/drawing/2014/main" id="{C7C693B8-6B94-48A7-8D15-038444BB3B7E}"/>
                  </a:ext>
                </a:extLst>
              </p:cNvPr>
              <p:cNvSpPr txBox="1"/>
              <p:nvPr/>
            </p:nvSpPr>
            <p:spPr>
              <a:xfrm>
                <a:off x="4000807" y="6973354"/>
                <a:ext cx="813898" cy="304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Control</a:t>
                </a:r>
                <a:endParaRPr lang="zh-CN" altLang="en-US" sz="800" b="1" dirty="0">
                  <a:latin typeface="Source Code Pro" panose="020B0509030403020204" pitchFamily="49" charset="0"/>
                </a:endParaRPr>
              </a:p>
            </p:txBody>
          </p:sp>
        </p:grpSp>
        <p:cxnSp>
          <p:nvCxnSpPr>
            <p:cNvPr id="315" name="直接箭头连接符 314">
              <a:extLst>
                <a:ext uri="{FF2B5EF4-FFF2-40B4-BE49-F238E27FC236}">
                  <a16:creationId xmlns:a16="http://schemas.microsoft.com/office/drawing/2014/main" id="{4E9F62CD-0F13-4C61-A11B-67AD75B35E71}"/>
                </a:ext>
              </a:extLst>
            </p:cNvPr>
            <p:cNvCxnSpPr>
              <a:cxnSpLocks/>
              <a:endCxn id="396" idx="2"/>
            </p:cNvCxnSpPr>
            <p:nvPr/>
          </p:nvCxnSpPr>
          <p:spPr>
            <a:xfrm flipV="1">
              <a:off x="4218945" y="3051557"/>
              <a:ext cx="225809" cy="5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箭头连接符 315">
              <a:extLst>
                <a:ext uri="{FF2B5EF4-FFF2-40B4-BE49-F238E27FC236}">
                  <a16:creationId xmlns:a16="http://schemas.microsoft.com/office/drawing/2014/main" id="{153C1FD2-9A3B-4411-8D85-06532D5635D4}"/>
                </a:ext>
              </a:extLst>
            </p:cNvPr>
            <p:cNvCxnSpPr>
              <a:cxnSpLocks/>
            </p:cNvCxnSpPr>
            <p:nvPr/>
          </p:nvCxnSpPr>
          <p:spPr>
            <a:xfrm>
              <a:off x="5612891" y="3085074"/>
              <a:ext cx="3235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箭头连接符 316">
              <a:extLst>
                <a:ext uri="{FF2B5EF4-FFF2-40B4-BE49-F238E27FC236}">
                  <a16:creationId xmlns:a16="http://schemas.microsoft.com/office/drawing/2014/main" id="{90A43657-73C0-4D9D-A042-A9036380101D}"/>
                </a:ext>
              </a:extLst>
            </p:cNvPr>
            <p:cNvCxnSpPr/>
            <p:nvPr/>
          </p:nvCxnSpPr>
          <p:spPr>
            <a:xfrm>
              <a:off x="6178403" y="3077084"/>
              <a:ext cx="143250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箭头连接符 317">
              <a:extLst>
                <a:ext uri="{FF2B5EF4-FFF2-40B4-BE49-F238E27FC236}">
                  <a16:creationId xmlns:a16="http://schemas.microsoft.com/office/drawing/2014/main" id="{02614F11-A87E-427C-A065-7BA8347E4DFA}"/>
                </a:ext>
              </a:extLst>
            </p:cNvPr>
            <p:cNvCxnSpPr/>
            <p:nvPr/>
          </p:nvCxnSpPr>
          <p:spPr>
            <a:xfrm>
              <a:off x="7852410" y="3083781"/>
              <a:ext cx="137844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连接符: 肘形 318">
              <a:extLst>
                <a:ext uri="{FF2B5EF4-FFF2-40B4-BE49-F238E27FC236}">
                  <a16:creationId xmlns:a16="http://schemas.microsoft.com/office/drawing/2014/main" id="{6C2410ED-AE2E-4111-8B66-8442AE893D8E}"/>
                </a:ext>
              </a:extLst>
            </p:cNvPr>
            <p:cNvCxnSpPr/>
            <p:nvPr/>
          </p:nvCxnSpPr>
          <p:spPr>
            <a:xfrm rot="10800000">
              <a:off x="6422578" y="4437057"/>
              <a:ext cx="1567646" cy="1836902"/>
            </a:xfrm>
            <a:prstGeom prst="bentConnector3">
              <a:avLst>
                <a:gd name="adj1" fmla="val 10835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连接符: 肘形 319">
              <a:extLst>
                <a:ext uri="{FF2B5EF4-FFF2-40B4-BE49-F238E27FC236}">
                  <a16:creationId xmlns:a16="http://schemas.microsoft.com/office/drawing/2014/main" id="{CC078B9B-6176-449F-9B6E-DE648E6892F5}"/>
                </a:ext>
              </a:extLst>
            </p:cNvPr>
            <p:cNvCxnSpPr/>
            <p:nvPr/>
          </p:nvCxnSpPr>
          <p:spPr>
            <a:xfrm rot="16200000" flipH="1">
              <a:off x="7624390" y="5915818"/>
              <a:ext cx="592692" cy="123592"/>
            </a:xfrm>
            <a:prstGeom prst="bentConnector3">
              <a:avLst>
                <a:gd name="adj1" fmla="val -11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箭头连接符 320">
              <a:extLst>
                <a:ext uri="{FF2B5EF4-FFF2-40B4-BE49-F238E27FC236}">
                  <a16:creationId xmlns:a16="http://schemas.microsoft.com/office/drawing/2014/main" id="{C2D8E593-1DE3-4DA4-B790-999177D15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86773" y="5259186"/>
              <a:ext cx="135142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连接符: 肘形 321">
              <a:extLst>
                <a:ext uri="{FF2B5EF4-FFF2-40B4-BE49-F238E27FC236}">
                  <a16:creationId xmlns:a16="http://schemas.microsoft.com/office/drawing/2014/main" id="{3D525DD3-E9AD-48B3-8F38-27641FDCD51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808894" y="5085424"/>
              <a:ext cx="255125" cy="162170"/>
            </a:xfrm>
            <a:prstGeom prst="bentConnector3">
              <a:avLst>
                <a:gd name="adj1" fmla="val 10029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箭头连接符 322">
              <a:extLst>
                <a:ext uri="{FF2B5EF4-FFF2-40B4-BE49-F238E27FC236}">
                  <a16:creationId xmlns:a16="http://schemas.microsoft.com/office/drawing/2014/main" id="{B35B64C2-5DC7-489D-830B-342B4A92447F}"/>
                </a:ext>
              </a:extLst>
            </p:cNvPr>
            <p:cNvCxnSpPr/>
            <p:nvPr/>
          </p:nvCxnSpPr>
          <p:spPr>
            <a:xfrm>
              <a:off x="9881935" y="4591211"/>
              <a:ext cx="16217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箭头连接符 323">
              <a:extLst>
                <a:ext uri="{FF2B5EF4-FFF2-40B4-BE49-F238E27FC236}">
                  <a16:creationId xmlns:a16="http://schemas.microsoft.com/office/drawing/2014/main" id="{292BDD8B-6D10-4CC6-A349-1081F636F228}"/>
                </a:ext>
              </a:extLst>
            </p:cNvPr>
            <p:cNvCxnSpPr/>
            <p:nvPr/>
          </p:nvCxnSpPr>
          <p:spPr>
            <a:xfrm>
              <a:off x="9458071" y="4443810"/>
              <a:ext cx="18919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箭头连接符 324">
              <a:extLst>
                <a:ext uri="{FF2B5EF4-FFF2-40B4-BE49-F238E27FC236}">
                  <a16:creationId xmlns:a16="http://schemas.microsoft.com/office/drawing/2014/main" id="{230C5B93-8F7D-4EB3-BDBC-93A22D739F50}"/>
                </a:ext>
              </a:extLst>
            </p:cNvPr>
            <p:cNvCxnSpPr/>
            <p:nvPr/>
          </p:nvCxnSpPr>
          <p:spPr>
            <a:xfrm>
              <a:off x="9463211" y="4674644"/>
              <a:ext cx="18919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箭头连接符 325">
              <a:extLst>
                <a:ext uri="{FF2B5EF4-FFF2-40B4-BE49-F238E27FC236}">
                  <a16:creationId xmlns:a16="http://schemas.microsoft.com/office/drawing/2014/main" id="{A1B106B6-47C0-4E11-8AC8-570BC134CBD8}"/>
                </a:ext>
              </a:extLst>
            </p:cNvPr>
            <p:cNvCxnSpPr/>
            <p:nvPr/>
          </p:nvCxnSpPr>
          <p:spPr>
            <a:xfrm>
              <a:off x="9463211" y="4830686"/>
              <a:ext cx="18919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文本框 326">
              <a:extLst>
                <a:ext uri="{FF2B5EF4-FFF2-40B4-BE49-F238E27FC236}">
                  <a16:creationId xmlns:a16="http://schemas.microsoft.com/office/drawing/2014/main" id="{43E06083-9A91-4922-BF16-2DAA76521E09}"/>
                </a:ext>
              </a:extLst>
            </p:cNvPr>
            <p:cNvSpPr txBox="1"/>
            <p:nvPr/>
          </p:nvSpPr>
          <p:spPr>
            <a:xfrm>
              <a:off x="9520902" y="5296742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io_din_r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sp>
          <p:nvSpPr>
            <p:cNvPr id="328" name="文本框 327">
              <a:extLst>
                <a:ext uri="{FF2B5EF4-FFF2-40B4-BE49-F238E27FC236}">
                  <a16:creationId xmlns:a16="http://schemas.microsoft.com/office/drawing/2014/main" id="{2107C467-85D3-4B6D-A3EA-0629B1EF4CC4}"/>
                </a:ext>
              </a:extLst>
            </p:cNvPr>
            <p:cNvSpPr txBox="1"/>
            <p:nvPr/>
          </p:nvSpPr>
          <p:spPr>
            <a:xfrm>
              <a:off x="9803745" y="3794608"/>
              <a:ext cx="61106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io_rd_r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29" name="直接箭头连接符 328">
              <a:extLst>
                <a:ext uri="{FF2B5EF4-FFF2-40B4-BE49-F238E27FC236}">
                  <a16:creationId xmlns:a16="http://schemas.microsoft.com/office/drawing/2014/main" id="{81BD6907-780F-4C5B-8AF4-69FDC78533F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1411" y="4090914"/>
              <a:ext cx="0" cy="433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箭头连接符 329">
              <a:extLst>
                <a:ext uri="{FF2B5EF4-FFF2-40B4-BE49-F238E27FC236}">
                  <a16:creationId xmlns:a16="http://schemas.microsoft.com/office/drawing/2014/main" id="{3363F80D-0149-408F-8FB1-93E0D6503A4E}"/>
                </a:ext>
              </a:extLst>
            </p:cNvPr>
            <p:cNvCxnSpPr/>
            <p:nvPr/>
          </p:nvCxnSpPr>
          <p:spPr>
            <a:xfrm>
              <a:off x="6183650" y="6142488"/>
              <a:ext cx="143250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箭头连接符 330">
              <a:extLst>
                <a:ext uri="{FF2B5EF4-FFF2-40B4-BE49-F238E27FC236}">
                  <a16:creationId xmlns:a16="http://schemas.microsoft.com/office/drawing/2014/main" id="{4363B3E1-5AD9-4CD3-9429-FB38EE07B056}"/>
                </a:ext>
              </a:extLst>
            </p:cNvPr>
            <p:cNvCxnSpPr/>
            <p:nvPr/>
          </p:nvCxnSpPr>
          <p:spPr>
            <a:xfrm>
              <a:off x="7850919" y="6135196"/>
              <a:ext cx="137844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连接符: 肘形 331">
              <a:extLst>
                <a:ext uri="{FF2B5EF4-FFF2-40B4-BE49-F238E27FC236}">
                  <a16:creationId xmlns:a16="http://schemas.microsoft.com/office/drawing/2014/main" id="{092181E2-5583-492A-B1BA-07F59AB01EF2}"/>
                </a:ext>
              </a:extLst>
            </p:cNvPr>
            <p:cNvCxnSpPr/>
            <p:nvPr/>
          </p:nvCxnSpPr>
          <p:spPr>
            <a:xfrm rot="10800000" flipV="1">
              <a:off x="4389501" y="4814824"/>
              <a:ext cx="5811101" cy="1604361"/>
            </a:xfrm>
            <a:prstGeom prst="bentConnector3">
              <a:avLst>
                <a:gd name="adj1" fmla="val -267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连接符: 肘形 332">
              <a:extLst>
                <a:ext uri="{FF2B5EF4-FFF2-40B4-BE49-F238E27FC236}">
                  <a16:creationId xmlns:a16="http://schemas.microsoft.com/office/drawing/2014/main" id="{1AD2981A-9336-4AFC-9F9B-A948D3EA35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810985" y="5721089"/>
              <a:ext cx="1275627" cy="108114"/>
            </a:xfrm>
            <a:prstGeom prst="bentConnector3">
              <a:avLst>
                <a:gd name="adj1" fmla="val 10029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连接符: 肘形 333">
              <a:extLst>
                <a:ext uri="{FF2B5EF4-FFF2-40B4-BE49-F238E27FC236}">
                  <a16:creationId xmlns:a16="http://schemas.microsoft.com/office/drawing/2014/main" id="{D2456172-855A-4899-A3A7-3EBA967423D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221103" y="5233762"/>
              <a:ext cx="2194078" cy="162170"/>
            </a:xfrm>
            <a:prstGeom prst="bentConnector3">
              <a:avLst>
                <a:gd name="adj1" fmla="val 10029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箭头连接符 334">
              <a:extLst>
                <a:ext uri="{FF2B5EF4-FFF2-40B4-BE49-F238E27FC236}">
                  <a16:creationId xmlns:a16="http://schemas.microsoft.com/office/drawing/2014/main" id="{860AE823-BDF4-476E-8D7B-2183A5088F3F}"/>
                </a:ext>
              </a:extLst>
            </p:cNvPr>
            <p:cNvCxnSpPr/>
            <p:nvPr/>
          </p:nvCxnSpPr>
          <p:spPr>
            <a:xfrm>
              <a:off x="6240112" y="5035263"/>
              <a:ext cx="18919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连接符: 肘形 335">
              <a:extLst>
                <a:ext uri="{FF2B5EF4-FFF2-40B4-BE49-F238E27FC236}">
                  <a16:creationId xmlns:a16="http://schemas.microsoft.com/office/drawing/2014/main" id="{2E9E6BCA-D917-4218-B775-F57B8BC79191}"/>
                </a:ext>
              </a:extLst>
            </p:cNvPr>
            <p:cNvCxnSpPr/>
            <p:nvPr/>
          </p:nvCxnSpPr>
          <p:spPr>
            <a:xfrm rot="10800000" flipV="1">
              <a:off x="4300792" y="6111519"/>
              <a:ext cx="5162420" cy="204101"/>
            </a:xfrm>
            <a:prstGeom prst="bentConnector3">
              <a:avLst>
                <a:gd name="adj1" fmla="val -469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连接符: 肘形 336">
              <a:extLst>
                <a:ext uri="{FF2B5EF4-FFF2-40B4-BE49-F238E27FC236}">
                  <a16:creationId xmlns:a16="http://schemas.microsoft.com/office/drawing/2014/main" id="{96A9154B-1833-43C9-A071-D760D1C39C2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58764" y="5473488"/>
              <a:ext cx="1479727" cy="189199"/>
            </a:xfrm>
            <a:prstGeom prst="bentConnector3">
              <a:avLst>
                <a:gd name="adj1" fmla="val 10029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箭头连接符 337">
              <a:extLst>
                <a:ext uri="{FF2B5EF4-FFF2-40B4-BE49-F238E27FC236}">
                  <a16:creationId xmlns:a16="http://schemas.microsoft.com/office/drawing/2014/main" id="{A09B75FB-E546-4FB5-B23A-DFAD74046D94}"/>
                </a:ext>
              </a:extLst>
            </p:cNvPr>
            <p:cNvCxnSpPr>
              <a:cxnSpLocks/>
            </p:cNvCxnSpPr>
            <p:nvPr/>
          </p:nvCxnSpPr>
          <p:spPr>
            <a:xfrm>
              <a:off x="5004110" y="3434313"/>
              <a:ext cx="0" cy="255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C0AC0934-9CE7-4B22-8451-D8CBF804A519}"/>
                </a:ext>
              </a:extLst>
            </p:cNvPr>
            <p:cNvSpPr txBox="1"/>
            <p:nvPr/>
          </p:nvSpPr>
          <p:spPr>
            <a:xfrm>
              <a:off x="4677257" y="3241809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RegWrite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40" name="直接箭头连接符 339">
              <a:extLst>
                <a:ext uri="{FF2B5EF4-FFF2-40B4-BE49-F238E27FC236}">
                  <a16:creationId xmlns:a16="http://schemas.microsoft.com/office/drawing/2014/main" id="{5668811D-F374-4126-9D1E-17CB91628C9D}"/>
                </a:ext>
              </a:extLst>
            </p:cNvPr>
            <p:cNvCxnSpPr/>
            <p:nvPr/>
          </p:nvCxnSpPr>
          <p:spPr>
            <a:xfrm flipV="1">
              <a:off x="8496237" y="5420090"/>
              <a:ext cx="0" cy="3316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文本框 340">
              <a:extLst>
                <a:ext uri="{FF2B5EF4-FFF2-40B4-BE49-F238E27FC236}">
                  <a16:creationId xmlns:a16="http://schemas.microsoft.com/office/drawing/2014/main" id="{04742723-8038-4D8D-B1F0-7D7BF5CD351F}"/>
                </a:ext>
              </a:extLst>
            </p:cNvPr>
            <p:cNvSpPr txBox="1"/>
            <p:nvPr/>
          </p:nvSpPr>
          <p:spPr>
            <a:xfrm>
              <a:off x="8189670" y="5751753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MemWrite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sp>
          <p:nvSpPr>
            <p:cNvPr id="342" name="文本框 341">
              <a:extLst>
                <a:ext uri="{FF2B5EF4-FFF2-40B4-BE49-F238E27FC236}">
                  <a16:creationId xmlns:a16="http://schemas.microsoft.com/office/drawing/2014/main" id="{3A72C98D-1A44-4219-90FD-C2C267852F26}"/>
                </a:ext>
              </a:extLst>
            </p:cNvPr>
            <p:cNvSpPr txBox="1"/>
            <p:nvPr/>
          </p:nvSpPr>
          <p:spPr>
            <a:xfrm>
              <a:off x="6995157" y="5247788"/>
              <a:ext cx="5501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ALUctl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625CB94A-21BC-4882-8199-1556C8A070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80446" y="4943307"/>
              <a:ext cx="0" cy="3186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343">
              <a:extLst>
                <a:ext uri="{FF2B5EF4-FFF2-40B4-BE49-F238E27FC236}">
                  <a16:creationId xmlns:a16="http://schemas.microsoft.com/office/drawing/2014/main" id="{B882AB65-B859-4087-9D93-A69711D14B64}"/>
                </a:ext>
              </a:extLst>
            </p:cNvPr>
            <p:cNvCxnSpPr>
              <a:cxnSpLocks/>
            </p:cNvCxnSpPr>
            <p:nvPr/>
          </p:nvCxnSpPr>
          <p:spPr>
            <a:xfrm>
              <a:off x="6812963" y="3425316"/>
              <a:ext cx="0" cy="586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A5AC250F-3550-4BF5-8FA7-CA847BD0FC40}"/>
                </a:ext>
              </a:extLst>
            </p:cNvPr>
            <p:cNvSpPr txBox="1"/>
            <p:nvPr/>
          </p:nvSpPr>
          <p:spPr>
            <a:xfrm>
              <a:off x="6714345" y="3240244"/>
              <a:ext cx="61106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</a:rPr>
                <a:t>ALUSrcA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46" name="直接箭头连接符 345">
              <a:extLst>
                <a:ext uri="{FF2B5EF4-FFF2-40B4-BE49-F238E27FC236}">
                  <a16:creationId xmlns:a16="http://schemas.microsoft.com/office/drawing/2014/main" id="{63574DFA-10CE-45BA-BCDC-A27EEA6E4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4362" y="5260768"/>
              <a:ext cx="0" cy="3186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AE80341A-39FA-4A1E-B8D3-36651DB42A7E}"/>
                </a:ext>
              </a:extLst>
            </p:cNvPr>
            <p:cNvSpPr txBox="1"/>
            <p:nvPr/>
          </p:nvSpPr>
          <p:spPr>
            <a:xfrm>
              <a:off x="6638187" y="5524922"/>
              <a:ext cx="61106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</a:rPr>
                <a:t>ALUSrcB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48" name="直接箭头连接符 347">
              <a:extLst>
                <a:ext uri="{FF2B5EF4-FFF2-40B4-BE49-F238E27FC236}">
                  <a16:creationId xmlns:a16="http://schemas.microsoft.com/office/drawing/2014/main" id="{F754E82A-2AA5-42AE-B045-D90C4C081EE5}"/>
                </a:ext>
              </a:extLst>
            </p:cNvPr>
            <p:cNvCxnSpPr>
              <a:cxnSpLocks/>
            </p:cNvCxnSpPr>
            <p:nvPr/>
          </p:nvCxnSpPr>
          <p:spPr>
            <a:xfrm>
              <a:off x="6476169" y="3380407"/>
              <a:ext cx="0" cy="586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E58FAC01-DAF1-4163-82E8-323010C4602B}"/>
                </a:ext>
              </a:extLst>
            </p:cNvPr>
            <p:cNvSpPr txBox="1"/>
            <p:nvPr/>
          </p:nvSpPr>
          <p:spPr>
            <a:xfrm>
              <a:off x="6112695" y="3231450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</a:rPr>
                <a:t>ForwardA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50" name="直接箭头连接符 349">
              <a:extLst>
                <a:ext uri="{FF2B5EF4-FFF2-40B4-BE49-F238E27FC236}">
                  <a16:creationId xmlns:a16="http://schemas.microsoft.com/office/drawing/2014/main" id="{F0DA482B-16FF-41D3-8CBB-3147382840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5662" y="5491064"/>
              <a:ext cx="0" cy="3186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38C6596C-F313-49C7-A118-E8A73E5C14B1}"/>
                </a:ext>
              </a:extLst>
            </p:cNvPr>
            <p:cNvSpPr txBox="1"/>
            <p:nvPr/>
          </p:nvSpPr>
          <p:spPr>
            <a:xfrm>
              <a:off x="6380102" y="578421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Source Code Pro" panose="020B0509030403020204" pitchFamily="49" charset="0"/>
                </a:rPr>
                <a:t>ForwardB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700D80E9-12B7-4D4A-B531-872C3C337BEE}"/>
                </a:ext>
              </a:extLst>
            </p:cNvPr>
            <p:cNvCxnSpPr>
              <a:cxnSpLocks/>
            </p:cNvCxnSpPr>
            <p:nvPr/>
          </p:nvCxnSpPr>
          <p:spPr>
            <a:xfrm>
              <a:off x="7839650" y="5751753"/>
              <a:ext cx="6486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978A935B-E70F-43E9-9479-514450BA594A}"/>
                </a:ext>
              </a:extLst>
            </p:cNvPr>
            <p:cNvCxnSpPr>
              <a:cxnSpLocks/>
            </p:cNvCxnSpPr>
            <p:nvPr/>
          </p:nvCxnSpPr>
          <p:spPr>
            <a:xfrm>
              <a:off x="9458071" y="5301225"/>
              <a:ext cx="4054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439A070B-AD7B-46E9-A5DD-CDE720950629}"/>
                </a:ext>
              </a:extLst>
            </p:cNvPr>
            <p:cNvCxnSpPr>
              <a:cxnSpLocks/>
            </p:cNvCxnSpPr>
            <p:nvPr/>
          </p:nvCxnSpPr>
          <p:spPr>
            <a:xfrm>
              <a:off x="9469758" y="4090804"/>
              <a:ext cx="6216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文本框 354">
              <a:extLst>
                <a:ext uri="{FF2B5EF4-FFF2-40B4-BE49-F238E27FC236}">
                  <a16:creationId xmlns:a16="http://schemas.microsoft.com/office/drawing/2014/main" id="{B0C50199-9355-4579-B15B-E7FF5DE04528}"/>
                </a:ext>
              </a:extLst>
            </p:cNvPr>
            <p:cNvSpPr txBox="1"/>
            <p:nvPr/>
          </p:nvSpPr>
          <p:spPr>
            <a:xfrm>
              <a:off x="2597104" y="4812194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ROM Cache</a:t>
              </a:r>
              <a:endParaRPr lang="zh-CN" altLang="en-US" sz="1200" b="1">
                <a:latin typeface="Source Code Pro" panose="020B0509030403020204" pitchFamily="49" charset="0"/>
              </a:endParaRPr>
            </a:p>
          </p:txBody>
        </p:sp>
        <p:sp>
          <p:nvSpPr>
            <p:cNvPr id="356" name="文本框 355">
              <a:extLst>
                <a:ext uri="{FF2B5EF4-FFF2-40B4-BE49-F238E27FC236}">
                  <a16:creationId xmlns:a16="http://schemas.microsoft.com/office/drawing/2014/main" id="{BB3F0339-F12B-421A-95EA-88524692CC35}"/>
                </a:ext>
              </a:extLst>
            </p:cNvPr>
            <p:cNvSpPr txBox="1"/>
            <p:nvPr/>
          </p:nvSpPr>
          <p:spPr>
            <a:xfrm>
              <a:off x="7941744" y="3974436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RAM Cache</a:t>
              </a:r>
              <a:endParaRPr lang="zh-CN" altLang="en-US" sz="1200" b="1">
                <a:latin typeface="Source Code Pro" panose="020B0509030403020204" pitchFamily="49" charset="0"/>
              </a:endParaRPr>
            </a:p>
          </p:txBody>
        </p:sp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B62B878B-7663-43CC-A729-8FAD72F75F97}"/>
                </a:ext>
              </a:extLst>
            </p:cNvPr>
            <p:cNvSpPr/>
            <p:nvPr/>
          </p:nvSpPr>
          <p:spPr>
            <a:xfrm>
              <a:off x="4148776" y="1783832"/>
              <a:ext cx="1052796" cy="4248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58" name="文本框 357">
              <a:extLst>
                <a:ext uri="{FF2B5EF4-FFF2-40B4-BE49-F238E27FC236}">
                  <a16:creationId xmlns:a16="http://schemas.microsoft.com/office/drawing/2014/main" id="{3180BE1C-D748-4BB5-9BE8-12F5068573CB}"/>
                </a:ext>
              </a:extLst>
            </p:cNvPr>
            <p:cNvSpPr txBox="1"/>
            <p:nvPr/>
          </p:nvSpPr>
          <p:spPr>
            <a:xfrm>
              <a:off x="4222515" y="1825374"/>
              <a:ext cx="916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Hazard</a:t>
              </a:r>
            </a:p>
            <a:p>
              <a:pPr algn="ctr"/>
              <a:r>
                <a:rPr lang="en-US" altLang="zh-CN" sz="8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Detection</a:t>
              </a:r>
              <a:endParaRPr lang="zh-CN" altLang="en-US" sz="800" b="1" dirty="0">
                <a:latin typeface="Source Code Pro" panose="020B0509030403020204" pitchFamily="49" charset="0"/>
              </a:endParaRPr>
            </a:p>
          </p:txBody>
        </p:sp>
        <p:grpSp>
          <p:nvGrpSpPr>
            <p:cNvPr id="359" name="组合 358">
              <a:extLst>
                <a:ext uri="{FF2B5EF4-FFF2-40B4-BE49-F238E27FC236}">
                  <a16:creationId xmlns:a16="http://schemas.microsoft.com/office/drawing/2014/main" id="{EB6B4D08-B674-4AF4-B18C-370796B161D5}"/>
                </a:ext>
              </a:extLst>
            </p:cNvPr>
            <p:cNvGrpSpPr/>
            <p:nvPr/>
          </p:nvGrpSpPr>
          <p:grpSpPr>
            <a:xfrm>
              <a:off x="5395414" y="2733266"/>
              <a:ext cx="417430" cy="677775"/>
              <a:chOff x="7312744" y="4476301"/>
              <a:chExt cx="676074" cy="1058522"/>
            </a:xfrm>
          </p:grpSpPr>
          <p:sp>
            <p:nvSpPr>
              <p:cNvPr id="392" name="矩形: 圆角 391">
                <a:extLst>
                  <a:ext uri="{FF2B5EF4-FFF2-40B4-BE49-F238E27FC236}">
                    <a16:creationId xmlns:a16="http://schemas.microsoft.com/office/drawing/2014/main" id="{FCFDE751-E930-484B-87AA-47FA90D29CD3}"/>
                  </a:ext>
                </a:extLst>
              </p:cNvPr>
              <p:cNvSpPr/>
              <p:nvPr/>
            </p:nvSpPr>
            <p:spPr>
              <a:xfrm>
                <a:off x="7395401" y="4537685"/>
                <a:ext cx="269570" cy="906388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93" name="文本框 392">
                <a:extLst>
                  <a:ext uri="{FF2B5EF4-FFF2-40B4-BE49-F238E27FC236}">
                    <a16:creationId xmlns:a16="http://schemas.microsoft.com/office/drawing/2014/main" id="{6693ACFD-C127-470D-86F7-7D6001A040C1}"/>
                  </a:ext>
                </a:extLst>
              </p:cNvPr>
              <p:cNvSpPr txBox="1"/>
              <p:nvPr/>
            </p:nvSpPr>
            <p:spPr>
              <a:xfrm>
                <a:off x="7385575" y="4677057"/>
                <a:ext cx="538572" cy="72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M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u</a:t>
                </a:r>
              </a:p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x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394" name="文本框 393">
                <a:extLst>
                  <a:ext uri="{FF2B5EF4-FFF2-40B4-BE49-F238E27FC236}">
                    <a16:creationId xmlns:a16="http://schemas.microsoft.com/office/drawing/2014/main" id="{03534B8B-6FFA-4858-B63C-A47ED0A7F265}"/>
                  </a:ext>
                </a:extLst>
              </p:cNvPr>
              <p:cNvSpPr txBox="1"/>
              <p:nvPr/>
            </p:nvSpPr>
            <p:spPr>
              <a:xfrm>
                <a:off x="7336708" y="4476301"/>
                <a:ext cx="184828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0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  <p:sp>
            <p:nvSpPr>
              <p:cNvPr id="395" name="文本框 394">
                <a:extLst>
                  <a:ext uri="{FF2B5EF4-FFF2-40B4-BE49-F238E27FC236}">
                    <a16:creationId xmlns:a16="http://schemas.microsoft.com/office/drawing/2014/main" id="{7BEAB024-3D04-469A-91A0-840F1D4EA9BF}"/>
                  </a:ext>
                </a:extLst>
              </p:cNvPr>
              <p:cNvSpPr txBox="1"/>
              <p:nvPr/>
            </p:nvSpPr>
            <p:spPr>
              <a:xfrm>
                <a:off x="7312744" y="5198351"/>
                <a:ext cx="676074" cy="33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1</a:t>
                </a:r>
                <a:endParaRPr lang="zh-CN" altLang="en-US" sz="800" dirty="0">
                  <a:latin typeface="Source Code Pro" panose="020B0509030403020204" pitchFamily="49" charset="0"/>
                </a:endParaRPr>
              </a:p>
            </p:txBody>
          </p:sp>
        </p:grpSp>
        <p:cxnSp>
          <p:nvCxnSpPr>
            <p:cNvPr id="360" name="连接符: 肘形 359">
              <a:extLst>
                <a:ext uri="{FF2B5EF4-FFF2-40B4-BE49-F238E27FC236}">
                  <a16:creationId xmlns:a16="http://schemas.microsoft.com/office/drawing/2014/main" id="{EC6CF27A-752E-41D9-B7CE-61F8253B33B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090741" y="2561739"/>
              <a:ext cx="70476" cy="62975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文本框 360">
              <a:extLst>
                <a:ext uri="{FF2B5EF4-FFF2-40B4-BE49-F238E27FC236}">
                  <a16:creationId xmlns:a16="http://schemas.microsoft.com/office/drawing/2014/main" id="{C9CE78B2-11E2-4481-8A11-3E656D7C1B2F}"/>
                </a:ext>
              </a:extLst>
            </p:cNvPr>
            <p:cNvSpPr txBox="1"/>
            <p:nvPr/>
          </p:nvSpPr>
          <p:spPr>
            <a:xfrm>
              <a:off x="5205932" y="3134256"/>
              <a:ext cx="3449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0</a:t>
              </a:r>
              <a:r>
                <a:rPr lang="zh-CN" altLang="en-US" sz="1000" b="1">
                  <a:latin typeface="Source Code Pro" panose="020B0509030403020204" pitchFamily="49" charset="0"/>
                </a:rPr>
                <a:t>→</a:t>
              </a:r>
            </a:p>
          </p:txBody>
        </p:sp>
        <p:cxnSp>
          <p:nvCxnSpPr>
            <p:cNvPr id="362" name="直接箭头连接符 361">
              <a:extLst>
                <a:ext uri="{FF2B5EF4-FFF2-40B4-BE49-F238E27FC236}">
                  <a16:creationId xmlns:a16="http://schemas.microsoft.com/office/drawing/2014/main" id="{BD146C86-F944-4784-85A7-A4CE0129C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063" y="2201255"/>
              <a:ext cx="0" cy="8809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连接符: 肘形 362">
              <a:extLst>
                <a:ext uri="{FF2B5EF4-FFF2-40B4-BE49-F238E27FC236}">
                  <a16:creationId xmlns:a16="http://schemas.microsoft.com/office/drawing/2014/main" id="{B58B7CD5-27D8-4C81-A3D3-50C3205F0ED0}"/>
                </a:ext>
              </a:extLst>
            </p:cNvPr>
            <p:cNvCxnSpPr>
              <a:cxnSpLocks/>
              <a:stCxn id="357" idx="1"/>
              <a:endCxn id="249" idx="0"/>
            </p:cNvCxnSpPr>
            <p:nvPr/>
          </p:nvCxnSpPr>
          <p:spPr>
            <a:xfrm rot="10800000" flipV="1">
              <a:off x="3988543" y="1996253"/>
              <a:ext cx="160234" cy="88190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连接符: 肘形 363">
              <a:extLst>
                <a:ext uri="{FF2B5EF4-FFF2-40B4-BE49-F238E27FC236}">
                  <a16:creationId xmlns:a16="http://schemas.microsoft.com/office/drawing/2014/main" id="{939004A7-E209-4E09-AF04-829636DDE411}"/>
                </a:ext>
              </a:extLst>
            </p:cNvPr>
            <p:cNvCxnSpPr>
              <a:cxnSpLocks/>
              <a:stCxn id="357" idx="1"/>
              <a:endCxn id="484" idx="0"/>
            </p:cNvCxnSpPr>
            <p:nvPr/>
          </p:nvCxnSpPr>
          <p:spPr>
            <a:xfrm rot="10800000" flipV="1">
              <a:off x="2247194" y="1996254"/>
              <a:ext cx="1901582" cy="129650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连接符: 肘形 364">
              <a:extLst>
                <a:ext uri="{FF2B5EF4-FFF2-40B4-BE49-F238E27FC236}">
                  <a16:creationId xmlns:a16="http://schemas.microsoft.com/office/drawing/2014/main" id="{8AB53D20-D559-4EF9-BC72-92CF22135582}"/>
                </a:ext>
              </a:extLst>
            </p:cNvPr>
            <p:cNvCxnSpPr>
              <a:cxnSpLocks/>
              <a:endCxn id="249" idx="2"/>
            </p:cNvCxnSpPr>
            <p:nvPr/>
          </p:nvCxnSpPr>
          <p:spPr>
            <a:xfrm flipV="1">
              <a:off x="3246221" y="5929167"/>
              <a:ext cx="742321" cy="27566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文本框 365">
              <a:extLst>
                <a:ext uri="{FF2B5EF4-FFF2-40B4-BE49-F238E27FC236}">
                  <a16:creationId xmlns:a16="http://schemas.microsoft.com/office/drawing/2014/main" id="{2B93C146-F7A9-4F04-BD97-B3D44F9F0EBC}"/>
                </a:ext>
              </a:extLst>
            </p:cNvPr>
            <p:cNvSpPr txBox="1"/>
            <p:nvPr/>
          </p:nvSpPr>
          <p:spPr>
            <a:xfrm>
              <a:off x="2378708" y="6049718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Source Code Pro" panose="020B0509030403020204" pitchFamily="49" charset="0"/>
                  <a:ea typeface="Source Code Pro" panose="020B0509030403020204" pitchFamily="49" charset="0"/>
                </a:rPr>
                <a:t>IF.Flush</a:t>
              </a:r>
              <a:endParaRPr lang="zh-CN" altLang="en-US" sz="1100">
                <a:latin typeface="Source Code Pro" panose="020B0509030403020204" pitchFamily="49" charset="0"/>
              </a:endParaRPr>
            </a:p>
          </p:txBody>
        </p:sp>
        <p:cxnSp>
          <p:nvCxnSpPr>
            <p:cNvPr id="367" name="连接符: 肘形 366">
              <a:extLst>
                <a:ext uri="{FF2B5EF4-FFF2-40B4-BE49-F238E27FC236}">
                  <a16:creationId xmlns:a16="http://schemas.microsoft.com/office/drawing/2014/main" id="{BD8E0164-E086-4DE0-B4C9-E894C389D918}"/>
                </a:ext>
              </a:extLst>
            </p:cNvPr>
            <p:cNvCxnSpPr>
              <a:cxnSpLocks/>
              <a:stCxn id="357" idx="2"/>
              <a:endCxn id="392" idx="0"/>
            </p:cNvCxnSpPr>
            <p:nvPr/>
          </p:nvCxnSpPr>
          <p:spPr>
            <a:xfrm rot="16200000" flipH="1">
              <a:off x="4820475" y="2063375"/>
              <a:ext cx="563895" cy="8544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连接符: 肘形 367">
              <a:extLst>
                <a:ext uri="{FF2B5EF4-FFF2-40B4-BE49-F238E27FC236}">
                  <a16:creationId xmlns:a16="http://schemas.microsoft.com/office/drawing/2014/main" id="{0553534D-B829-4F31-AABD-86034601F151}"/>
                </a:ext>
              </a:extLst>
            </p:cNvPr>
            <p:cNvCxnSpPr>
              <a:cxnSpLocks/>
              <a:endCxn id="357" idx="3"/>
            </p:cNvCxnSpPr>
            <p:nvPr/>
          </p:nvCxnSpPr>
          <p:spPr>
            <a:xfrm rot="16200000" flipV="1">
              <a:off x="5195618" y="2002208"/>
              <a:ext cx="1081520" cy="106961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箭头连接符 368">
              <a:extLst>
                <a:ext uri="{FF2B5EF4-FFF2-40B4-BE49-F238E27FC236}">
                  <a16:creationId xmlns:a16="http://schemas.microsoft.com/office/drawing/2014/main" id="{FA221812-752F-4AEB-BD84-8024484A7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8438" y="4162571"/>
              <a:ext cx="0" cy="1966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A1AC0D0D-C168-43E7-A863-FC07F19BDA58}"/>
                </a:ext>
              </a:extLst>
            </p:cNvPr>
            <p:cNvSpPr txBox="1"/>
            <p:nvPr/>
          </p:nvSpPr>
          <p:spPr>
            <a:xfrm>
              <a:off x="7064645" y="3954713"/>
              <a:ext cx="5501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>
                  <a:latin typeface="Source Code Pro" panose="020B0509030403020204" pitchFamily="49" charset="0"/>
                </a:rPr>
                <a:t>except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sp>
          <p:nvSpPr>
            <p:cNvPr id="371" name="文本框 370">
              <a:extLst>
                <a:ext uri="{FF2B5EF4-FFF2-40B4-BE49-F238E27FC236}">
                  <a16:creationId xmlns:a16="http://schemas.microsoft.com/office/drawing/2014/main" id="{F5551B93-1F68-4FAC-BE51-BFCBF4B97187}"/>
                </a:ext>
              </a:extLst>
            </p:cNvPr>
            <p:cNvSpPr txBox="1"/>
            <p:nvPr/>
          </p:nvSpPr>
          <p:spPr>
            <a:xfrm>
              <a:off x="1049971" y="4702754"/>
              <a:ext cx="9428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>
                  <a:latin typeface="Source Code Pro" panose="020B0509030403020204" pitchFamily="49" charset="0"/>
                </a:rPr>
                <a:t>~except clk</a:t>
              </a:r>
              <a:endParaRPr lang="zh-CN" altLang="en-US" sz="900" dirty="0">
                <a:latin typeface="Source Code Pro" panose="020B0509030403020204" pitchFamily="49" charset="0"/>
              </a:endParaRPr>
            </a:p>
          </p:txBody>
        </p:sp>
        <p:sp>
          <p:nvSpPr>
            <p:cNvPr id="372" name="流程图: 延期 371">
              <a:extLst>
                <a:ext uri="{FF2B5EF4-FFF2-40B4-BE49-F238E27FC236}">
                  <a16:creationId xmlns:a16="http://schemas.microsoft.com/office/drawing/2014/main" id="{0FEC7F18-DC0E-4779-A438-2A5E3B7643D6}"/>
                </a:ext>
              </a:extLst>
            </p:cNvPr>
            <p:cNvSpPr/>
            <p:nvPr/>
          </p:nvSpPr>
          <p:spPr>
            <a:xfrm>
              <a:off x="2084847" y="4385880"/>
              <a:ext cx="291335" cy="27094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A0B175E7-3E2F-4B00-89D4-A2D98DB19166}"/>
                </a:ext>
              </a:extLst>
            </p:cNvPr>
            <p:cNvSpPr txBox="1"/>
            <p:nvPr/>
          </p:nvSpPr>
          <p:spPr>
            <a:xfrm>
              <a:off x="2033217" y="4412422"/>
              <a:ext cx="4327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and</a:t>
              </a:r>
              <a:endParaRPr lang="zh-CN" altLang="en-US" sz="900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374" name="连接符: 肘形 373">
              <a:extLst>
                <a:ext uri="{FF2B5EF4-FFF2-40B4-BE49-F238E27FC236}">
                  <a16:creationId xmlns:a16="http://schemas.microsoft.com/office/drawing/2014/main" id="{BFCF7C8D-59EF-4009-8081-FEBD5E71CAE0}"/>
                </a:ext>
              </a:extLst>
            </p:cNvPr>
            <p:cNvCxnSpPr/>
            <p:nvPr/>
          </p:nvCxnSpPr>
          <p:spPr>
            <a:xfrm flipV="1">
              <a:off x="1376569" y="4431414"/>
              <a:ext cx="719291" cy="216223"/>
            </a:xfrm>
            <a:prstGeom prst="bentConnector3">
              <a:avLst>
                <a:gd name="adj1" fmla="val 14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连接符: 肘形 374">
              <a:extLst>
                <a:ext uri="{FF2B5EF4-FFF2-40B4-BE49-F238E27FC236}">
                  <a16:creationId xmlns:a16="http://schemas.microsoft.com/office/drawing/2014/main" id="{BCC4BA53-676A-45FA-AEC8-8BF0C0A101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372" y="4615955"/>
              <a:ext cx="302502" cy="94171"/>
            </a:xfrm>
            <a:prstGeom prst="bentConnector3">
              <a:avLst>
                <a:gd name="adj1" fmla="val 22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连接符: 肘形 375">
              <a:extLst>
                <a:ext uri="{FF2B5EF4-FFF2-40B4-BE49-F238E27FC236}">
                  <a16:creationId xmlns:a16="http://schemas.microsoft.com/office/drawing/2014/main" id="{80F1F3C1-3116-4E1B-AA87-B13B55EEBC27}"/>
                </a:ext>
              </a:extLst>
            </p:cNvPr>
            <p:cNvCxnSpPr>
              <a:cxnSpLocks/>
              <a:stCxn id="372" idx="3"/>
              <a:endCxn id="484" idx="2"/>
            </p:cNvCxnSpPr>
            <p:nvPr/>
          </p:nvCxnSpPr>
          <p:spPr>
            <a:xfrm flipH="1" flipV="1">
              <a:off x="2247194" y="4096582"/>
              <a:ext cx="128988" cy="424771"/>
            </a:xfrm>
            <a:prstGeom prst="bentConnector4">
              <a:avLst>
                <a:gd name="adj1" fmla="val -155634"/>
                <a:gd name="adj2" fmla="val 6594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箭头连接符 376">
              <a:extLst>
                <a:ext uri="{FF2B5EF4-FFF2-40B4-BE49-F238E27FC236}">
                  <a16:creationId xmlns:a16="http://schemas.microsoft.com/office/drawing/2014/main" id="{938CEB2C-024D-45FB-AF72-29861F29E9A1}"/>
                </a:ext>
              </a:extLst>
            </p:cNvPr>
            <p:cNvCxnSpPr/>
            <p:nvPr/>
          </p:nvCxnSpPr>
          <p:spPr>
            <a:xfrm>
              <a:off x="6179873" y="3186135"/>
              <a:ext cx="21622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文本框 377">
              <a:extLst>
                <a:ext uri="{FF2B5EF4-FFF2-40B4-BE49-F238E27FC236}">
                  <a16:creationId xmlns:a16="http://schemas.microsoft.com/office/drawing/2014/main" id="{DE27F7F4-E4B1-4260-B812-3CFA0E2C7A09}"/>
                </a:ext>
              </a:extLst>
            </p:cNvPr>
            <p:cNvSpPr txBox="1"/>
            <p:nvPr/>
          </p:nvSpPr>
          <p:spPr>
            <a:xfrm>
              <a:off x="6335991" y="3085491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>
                  <a:latin typeface="Source Code Pro" panose="020B0509030403020204" pitchFamily="49" charset="0"/>
                </a:rPr>
                <a:t>SCAUSE, SEPC</a:t>
              </a:r>
              <a:endParaRPr lang="zh-CN" altLang="en-US" sz="800" dirty="0">
                <a:latin typeface="Source Code Pro" panose="020B0509030403020204" pitchFamily="49" charset="0"/>
              </a:endParaRPr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2AEF156F-20EA-4716-86A5-5FDB8C2C081E}"/>
                </a:ext>
              </a:extLst>
            </p:cNvPr>
            <p:cNvSpPr/>
            <p:nvPr/>
          </p:nvSpPr>
          <p:spPr>
            <a:xfrm>
              <a:off x="9408392" y="2135195"/>
              <a:ext cx="1052796" cy="4248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80" name="文本框 379">
              <a:extLst>
                <a:ext uri="{FF2B5EF4-FFF2-40B4-BE49-F238E27FC236}">
                  <a16:creationId xmlns:a16="http://schemas.microsoft.com/office/drawing/2014/main" id="{5553BE68-B56A-40C6-8919-536F50AA9EEB}"/>
                </a:ext>
              </a:extLst>
            </p:cNvPr>
            <p:cNvSpPr txBox="1"/>
            <p:nvPr/>
          </p:nvSpPr>
          <p:spPr>
            <a:xfrm>
              <a:off x="9487706" y="2249230"/>
              <a:ext cx="9160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prediction</a:t>
              </a:r>
              <a:endParaRPr lang="zh-CN" altLang="en-US" sz="800" b="1" dirty="0">
                <a:latin typeface="Source Code Pro" panose="020B0509030403020204" pitchFamily="49" charset="0"/>
              </a:endParaRPr>
            </a:p>
          </p:txBody>
        </p:sp>
        <p:sp>
          <p:nvSpPr>
            <p:cNvPr id="381" name="文本框 380">
              <a:extLst>
                <a:ext uri="{FF2B5EF4-FFF2-40B4-BE49-F238E27FC236}">
                  <a16:creationId xmlns:a16="http://schemas.microsoft.com/office/drawing/2014/main" id="{D72EE7DE-9483-495E-9B1F-F2243404168D}"/>
                </a:ext>
              </a:extLst>
            </p:cNvPr>
            <p:cNvSpPr txBox="1"/>
            <p:nvPr/>
          </p:nvSpPr>
          <p:spPr>
            <a:xfrm>
              <a:off x="8574796" y="2069196"/>
              <a:ext cx="9605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latin typeface="Source Code Pro" panose="020B0509030403020204" pitchFamily="49" charset="0"/>
                  <a:ea typeface="Source Code Pro" panose="020B0509030403020204" pitchFamily="49" charset="0"/>
                </a:rPr>
                <a:t>IF/ID.PC</a:t>
              </a:r>
              <a:r>
                <a:rPr lang="zh-CN" altLang="en-US" sz="1000" b="1">
                  <a:latin typeface="+mj-ea"/>
                  <a:ea typeface="+mj-ea"/>
                </a:rPr>
                <a:t>→</a:t>
              </a:r>
            </a:p>
          </p:txBody>
        </p:sp>
        <p:sp>
          <p:nvSpPr>
            <p:cNvPr id="382" name="文本框 381">
              <a:extLst>
                <a:ext uri="{FF2B5EF4-FFF2-40B4-BE49-F238E27FC236}">
                  <a16:creationId xmlns:a16="http://schemas.microsoft.com/office/drawing/2014/main" id="{CBB0F0C9-1D48-4BFA-9F55-FC72E9CA6CE2}"/>
                </a:ext>
              </a:extLst>
            </p:cNvPr>
            <p:cNvSpPr txBox="1"/>
            <p:nvPr/>
          </p:nvSpPr>
          <p:spPr>
            <a:xfrm>
              <a:off x="8499128" y="2246344"/>
              <a:ext cx="10406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latin typeface="Source Code Pro" panose="020B0509030403020204" pitchFamily="49" charset="0"/>
                  <a:ea typeface="Source Code Pro" panose="020B0509030403020204" pitchFamily="49" charset="0"/>
                </a:rPr>
                <a:t>EX/MEM.PC</a:t>
              </a:r>
              <a:r>
                <a:rPr lang="zh-CN" altLang="en-US" sz="1000" b="1">
                  <a:latin typeface="+mj-ea"/>
                  <a:ea typeface="+mj-ea"/>
                </a:rPr>
                <a:t>→</a:t>
              </a:r>
            </a:p>
          </p:txBody>
        </p:sp>
        <p:sp>
          <p:nvSpPr>
            <p:cNvPr id="383" name="文本框 382">
              <a:extLst>
                <a:ext uri="{FF2B5EF4-FFF2-40B4-BE49-F238E27FC236}">
                  <a16:creationId xmlns:a16="http://schemas.microsoft.com/office/drawing/2014/main" id="{07F7D838-6A50-4B03-8635-918134CDAC82}"/>
                </a:ext>
              </a:extLst>
            </p:cNvPr>
            <p:cNvSpPr txBox="1"/>
            <p:nvPr/>
          </p:nvSpPr>
          <p:spPr>
            <a:xfrm>
              <a:off x="8727188" y="2410032"/>
              <a:ext cx="8002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latin typeface="Source Code Pro" panose="020B0509030403020204" pitchFamily="49" charset="0"/>
                  <a:ea typeface="Source Code Pro" panose="020B0509030403020204" pitchFamily="49" charset="0"/>
                </a:rPr>
                <a:t>ALUout</a:t>
              </a:r>
              <a:r>
                <a:rPr lang="zh-CN" altLang="en-US" sz="1000" b="1">
                  <a:latin typeface="+mj-ea"/>
                  <a:ea typeface="+mj-ea"/>
                </a:rPr>
                <a:t>→</a:t>
              </a:r>
            </a:p>
          </p:txBody>
        </p:sp>
        <p:cxnSp>
          <p:nvCxnSpPr>
            <p:cNvPr id="384" name="连接符: 肘形 383">
              <a:extLst>
                <a:ext uri="{FF2B5EF4-FFF2-40B4-BE49-F238E27FC236}">
                  <a16:creationId xmlns:a16="http://schemas.microsoft.com/office/drawing/2014/main" id="{17B6B517-9281-47F1-8E44-ABADE3BD5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728" y="2124042"/>
              <a:ext cx="2697062" cy="31206"/>
            </a:xfrm>
            <a:prstGeom prst="bentConnector4">
              <a:avLst>
                <a:gd name="adj1" fmla="val -490"/>
                <a:gd name="adj2" fmla="val 1547446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连接符: 肘形 384">
              <a:extLst>
                <a:ext uri="{FF2B5EF4-FFF2-40B4-BE49-F238E27FC236}">
                  <a16:creationId xmlns:a16="http://schemas.microsoft.com/office/drawing/2014/main" id="{483CB7EB-9D6F-4BA6-A691-5D4ED41D4E98}"/>
                </a:ext>
              </a:extLst>
            </p:cNvPr>
            <p:cNvCxnSpPr>
              <a:endCxn id="379" idx="2"/>
            </p:cNvCxnSpPr>
            <p:nvPr/>
          </p:nvCxnSpPr>
          <p:spPr>
            <a:xfrm>
              <a:off x="7308995" y="2497034"/>
              <a:ext cx="2625796" cy="63005"/>
            </a:xfrm>
            <a:prstGeom prst="bentConnector4">
              <a:avLst>
                <a:gd name="adj1" fmla="val 15766"/>
                <a:gd name="adj2" fmla="val 338968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连接符: 肘形 385">
              <a:extLst>
                <a:ext uri="{FF2B5EF4-FFF2-40B4-BE49-F238E27FC236}">
                  <a16:creationId xmlns:a16="http://schemas.microsoft.com/office/drawing/2014/main" id="{A55D2BB1-1076-4FF0-A9B8-DCE89BA6E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7486" y="2347617"/>
              <a:ext cx="8618126" cy="1070052"/>
            </a:xfrm>
            <a:prstGeom prst="bentConnector4">
              <a:avLst>
                <a:gd name="adj1" fmla="val -2329"/>
                <a:gd name="adj2" fmla="val -114652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连接符: 肘形 386">
              <a:extLst>
                <a:ext uri="{FF2B5EF4-FFF2-40B4-BE49-F238E27FC236}">
                  <a16:creationId xmlns:a16="http://schemas.microsoft.com/office/drawing/2014/main" id="{C08E74F0-3ADD-4F75-B5C0-7339BA3A3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3773" y="2408956"/>
              <a:ext cx="8707415" cy="1402543"/>
            </a:xfrm>
            <a:prstGeom prst="bentConnector5">
              <a:avLst>
                <a:gd name="adj1" fmla="val -2305"/>
                <a:gd name="adj2" fmla="val 299382"/>
                <a:gd name="adj3" fmla="val 102305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>
              <a:extLst>
                <a:ext uri="{FF2B5EF4-FFF2-40B4-BE49-F238E27FC236}">
                  <a16:creationId xmlns:a16="http://schemas.microsoft.com/office/drawing/2014/main" id="{60BFBCF4-D00E-4E15-806B-6DF1358A6743}"/>
                </a:ext>
              </a:extLst>
            </p:cNvPr>
            <p:cNvCxnSpPr/>
            <p:nvPr/>
          </p:nvCxnSpPr>
          <p:spPr>
            <a:xfrm>
              <a:off x="10455612" y="2268650"/>
              <a:ext cx="36735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文本框 388">
              <a:extLst>
                <a:ext uri="{FF2B5EF4-FFF2-40B4-BE49-F238E27FC236}">
                  <a16:creationId xmlns:a16="http://schemas.microsoft.com/office/drawing/2014/main" id="{0886D59B-09C1-4EEA-8136-6C98ABE219FE}"/>
                </a:ext>
              </a:extLst>
            </p:cNvPr>
            <p:cNvSpPr txBox="1"/>
            <p:nvPr/>
          </p:nvSpPr>
          <p:spPr>
            <a:xfrm>
              <a:off x="10810873" y="2116979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Source Code Pro" panose="020B0509030403020204" pitchFamily="49" charset="0"/>
                  <a:ea typeface="Source Code Pro" panose="020B0509030403020204" pitchFamily="49" charset="0"/>
                </a:rPr>
                <a:t>ID.Flush</a:t>
              </a:r>
              <a:endParaRPr lang="zh-CN" altLang="en-US" sz="1100">
                <a:latin typeface="Source Code Pro" panose="020B0509030403020204" pitchFamily="49" charset="0"/>
              </a:endParaRPr>
            </a:p>
          </p:txBody>
        </p:sp>
        <p:cxnSp>
          <p:nvCxnSpPr>
            <p:cNvPr id="390" name="连接符: 肘形 389">
              <a:extLst>
                <a:ext uri="{FF2B5EF4-FFF2-40B4-BE49-F238E27FC236}">
                  <a16:creationId xmlns:a16="http://schemas.microsoft.com/office/drawing/2014/main" id="{3B9308A2-FC30-470D-A858-7E3B229E7C32}"/>
                </a:ext>
              </a:extLst>
            </p:cNvPr>
            <p:cNvCxnSpPr>
              <a:cxnSpLocks/>
              <a:stCxn id="391" idx="3"/>
            </p:cNvCxnSpPr>
            <p:nvPr/>
          </p:nvCxnSpPr>
          <p:spPr>
            <a:xfrm flipV="1">
              <a:off x="5326664" y="6197026"/>
              <a:ext cx="745495" cy="310837"/>
            </a:xfrm>
            <a:prstGeom prst="bentConnector3">
              <a:avLst>
                <a:gd name="adj1" fmla="val 10110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文本框 390">
              <a:extLst>
                <a:ext uri="{FF2B5EF4-FFF2-40B4-BE49-F238E27FC236}">
                  <a16:creationId xmlns:a16="http://schemas.microsoft.com/office/drawing/2014/main" id="{75842A74-F9AA-49AE-AC75-9CC53FD58F6A}"/>
                </a:ext>
              </a:extLst>
            </p:cNvPr>
            <p:cNvSpPr txBox="1"/>
            <p:nvPr/>
          </p:nvSpPr>
          <p:spPr>
            <a:xfrm>
              <a:off x="4462326" y="6377058"/>
              <a:ext cx="864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Source Code Pro" panose="020B0509030403020204" pitchFamily="49" charset="0"/>
                  <a:ea typeface="Source Code Pro" panose="020B0509030403020204" pitchFamily="49" charset="0"/>
                </a:rPr>
                <a:t>ID.Flush</a:t>
              </a:r>
              <a:endParaRPr lang="zh-CN" altLang="en-US" sz="1100">
                <a:latin typeface="Source Code Pro" panose="020B0509030403020204" pitchFamily="49" charset="0"/>
              </a:endParaRPr>
            </a:p>
          </p:txBody>
        </p:sp>
        <p:cxnSp>
          <p:nvCxnSpPr>
            <p:cNvPr id="487" name="连接符: 肘形 486">
              <a:extLst>
                <a:ext uri="{FF2B5EF4-FFF2-40B4-BE49-F238E27FC236}">
                  <a16:creationId xmlns:a16="http://schemas.microsoft.com/office/drawing/2014/main" id="{2364B725-8300-4AB3-BC8D-F047CBB431D5}"/>
                </a:ext>
              </a:extLst>
            </p:cNvPr>
            <p:cNvCxnSpPr>
              <a:cxnSpLocks/>
              <a:stCxn id="488" idx="3"/>
            </p:cNvCxnSpPr>
            <p:nvPr/>
          </p:nvCxnSpPr>
          <p:spPr>
            <a:xfrm flipV="1">
              <a:off x="6983006" y="6216981"/>
              <a:ext cx="745494" cy="310836"/>
            </a:xfrm>
            <a:prstGeom prst="bentConnector3">
              <a:avLst>
                <a:gd name="adj1" fmla="val 10042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文本框 487">
              <a:extLst>
                <a:ext uri="{FF2B5EF4-FFF2-40B4-BE49-F238E27FC236}">
                  <a16:creationId xmlns:a16="http://schemas.microsoft.com/office/drawing/2014/main" id="{2377F70A-BF68-4E56-9920-8F2DBDD57140}"/>
                </a:ext>
              </a:extLst>
            </p:cNvPr>
            <p:cNvSpPr txBox="1"/>
            <p:nvPr/>
          </p:nvSpPr>
          <p:spPr>
            <a:xfrm>
              <a:off x="6118667" y="6397012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Source Code Pro" panose="020B0509030403020204" pitchFamily="49" charset="0"/>
                  <a:ea typeface="Source Code Pro" panose="020B0509030403020204" pitchFamily="49" charset="0"/>
                </a:rPr>
                <a:t>EX.Flush</a:t>
              </a:r>
              <a:endParaRPr lang="zh-CN" altLang="en-US" sz="1100">
                <a:latin typeface="Source Code Pro" panose="020B0509030403020204" pitchFamily="49" charset="0"/>
              </a:endParaRPr>
            </a:p>
          </p:txBody>
        </p:sp>
        <p:cxnSp>
          <p:nvCxnSpPr>
            <p:cNvPr id="490" name="连接符: 肘形 489">
              <a:extLst>
                <a:ext uri="{FF2B5EF4-FFF2-40B4-BE49-F238E27FC236}">
                  <a16:creationId xmlns:a16="http://schemas.microsoft.com/office/drawing/2014/main" id="{4E79E233-E598-4920-B540-69EBF2559428}"/>
                </a:ext>
              </a:extLst>
            </p:cNvPr>
            <p:cNvCxnSpPr>
              <a:cxnSpLocks/>
              <a:stCxn id="491" idx="3"/>
            </p:cNvCxnSpPr>
            <p:nvPr/>
          </p:nvCxnSpPr>
          <p:spPr>
            <a:xfrm flipV="1">
              <a:off x="8685396" y="6201775"/>
              <a:ext cx="660534" cy="310836"/>
            </a:xfrm>
            <a:prstGeom prst="bentConnector3">
              <a:avLst>
                <a:gd name="adj1" fmla="val 10075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" name="文本框 490">
              <a:extLst>
                <a:ext uri="{FF2B5EF4-FFF2-40B4-BE49-F238E27FC236}">
                  <a16:creationId xmlns:a16="http://schemas.microsoft.com/office/drawing/2014/main" id="{E46FAAFA-FA99-4208-B14B-C2E37DF3A639}"/>
                </a:ext>
              </a:extLst>
            </p:cNvPr>
            <p:cNvSpPr txBox="1"/>
            <p:nvPr/>
          </p:nvSpPr>
          <p:spPr>
            <a:xfrm>
              <a:off x="7736097" y="6381806"/>
              <a:ext cx="9492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Source Code Pro" panose="020B0509030403020204" pitchFamily="49" charset="0"/>
                  <a:ea typeface="Source Code Pro" panose="020B0509030403020204" pitchFamily="49" charset="0"/>
                </a:rPr>
                <a:t>MEM.Flush</a:t>
              </a:r>
              <a:endParaRPr lang="zh-CN" altLang="en-US" sz="1100">
                <a:latin typeface="Source Code Pro" panose="020B0509030403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06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48878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软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硬件接口通信</a:t>
            </a:r>
          </a:p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FE49-037C-451F-BEB1-1C78454CAEB9}"/>
              </a:ext>
            </a:extLst>
          </p:cNvPr>
          <p:cNvSpPr txBox="1"/>
          <p:nvPr/>
        </p:nvSpPr>
        <p:spPr>
          <a:xfrm>
            <a:off x="587139" y="1780140"/>
            <a:ext cx="6279328" cy="138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MT19937 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随机数发生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RISC-V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汇编实现此算法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用于给逻辑控制硬件提供下一个最小单元生成的位置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7DCFBE-A01C-497E-9B96-ED6E76CFC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11" y="2463636"/>
            <a:ext cx="4386117" cy="264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3D0727-3B26-4FE7-AF74-25B71A98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" y="3721183"/>
            <a:ext cx="5861351" cy="1371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2BDDB9-276C-48DE-AD1A-C8C96300E1AF}"/>
              </a:ext>
            </a:extLst>
          </p:cNvPr>
          <p:cNvSpPr txBox="1"/>
          <p:nvPr/>
        </p:nvSpPr>
        <p:spPr>
          <a:xfrm>
            <a:off x="6878080" y="5553596"/>
            <a:ext cx="4881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21D9D8-01C6-43FD-81BA-2B90102E8369}"/>
              </a:ext>
            </a:extLst>
          </p:cNvPr>
          <p:cNvSpPr txBox="1"/>
          <p:nvPr/>
        </p:nvSpPr>
        <p:spPr>
          <a:xfrm>
            <a:off x="1170358" y="5553596"/>
            <a:ext cx="4881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脚本测试随机数发生性能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47732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48878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软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硬件接口通信</a:t>
            </a:r>
          </a:p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FE49-037C-451F-BEB1-1C78454CAEB9}"/>
              </a:ext>
            </a:extLst>
          </p:cNvPr>
          <p:cNvSpPr txBox="1"/>
          <p:nvPr/>
        </p:nvSpPr>
        <p:spPr>
          <a:xfrm>
            <a:off x="587139" y="1365270"/>
            <a:ext cx="6279328" cy="54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 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与硬件逻辑的通信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A2A7781-D3BA-4721-AC22-4998355A6209}"/>
              </a:ext>
            </a:extLst>
          </p:cNvPr>
          <p:cNvSpPr/>
          <p:nvPr/>
        </p:nvSpPr>
        <p:spPr>
          <a:xfrm>
            <a:off x="1032934" y="2159000"/>
            <a:ext cx="5063066" cy="39200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</a:p>
          <a:p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AB4446-D930-4F1A-92C1-86C135A91606}"/>
              </a:ext>
            </a:extLst>
          </p:cNvPr>
          <p:cNvSpPr/>
          <p:nvPr/>
        </p:nvSpPr>
        <p:spPr>
          <a:xfrm>
            <a:off x="6096000" y="2159000"/>
            <a:ext cx="5063066" cy="3920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硬件逻辑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8BBCFF9-3DBE-43A7-9B6F-BA4A7419A4A2}"/>
              </a:ext>
            </a:extLst>
          </p:cNvPr>
          <p:cNvSpPr/>
          <p:nvPr/>
        </p:nvSpPr>
        <p:spPr>
          <a:xfrm>
            <a:off x="1750698" y="2781338"/>
            <a:ext cx="2794433" cy="54034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计算随机数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418513-4652-461D-8C98-ADA532786A10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545131" y="3051509"/>
            <a:ext cx="3193402" cy="0"/>
          </a:xfrm>
          <a:prstGeom prst="straightConnector1">
            <a:avLst/>
          </a:prstGeom>
          <a:ln w="28575">
            <a:solidFill>
              <a:srgbClr val="44546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72513E7-8D6E-4AAC-9DDE-6E23BF283BFC}"/>
              </a:ext>
            </a:extLst>
          </p:cNvPr>
          <p:cNvSpPr/>
          <p:nvPr/>
        </p:nvSpPr>
        <p:spPr>
          <a:xfrm>
            <a:off x="5459372" y="2650376"/>
            <a:ext cx="1273256" cy="39128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向量映射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1D907BA-C820-49A3-B3A9-945DAF713309}"/>
              </a:ext>
            </a:extLst>
          </p:cNvPr>
          <p:cNvSpPr/>
          <p:nvPr/>
        </p:nvSpPr>
        <p:spPr>
          <a:xfrm>
            <a:off x="7738533" y="2781338"/>
            <a:ext cx="2321108" cy="54034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生成新“</a:t>
            </a:r>
            <a:r>
              <a:rPr lang="en-US" altLang="zh-CN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</a:t>
            </a:r>
            <a:r>
              <a:rPr lang="zh-CN" altLang="en-US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管”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A6BE6F5-27A5-4CC6-8666-FEF3CAE098A9}"/>
              </a:ext>
            </a:extLst>
          </p:cNvPr>
          <p:cNvSpPr/>
          <p:nvPr/>
        </p:nvSpPr>
        <p:spPr>
          <a:xfrm>
            <a:off x="7738533" y="4941648"/>
            <a:ext cx="2321108" cy="54034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新盘面</a:t>
            </a:r>
            <a:endParaRPr lang="zh-CN" altLang="en-US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BBB186D-47C4-46F5-85D9-A06F2ECB330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8899087" y="3321679"/>
            <a:ext cx="0" cy="1619969"/>
          </a:xfrm>
          <a:prstGeom prst="straightConnector1">
            <a:avLst/>
          </a:prstGeom>
          <a:ln w="28575">
            <a:solidFill>
              <a:srgbClr val="44546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4746305-A1B7-48B5-AD6D-902578C72144}"/>
              </a:ext>
            </a:extLst>
          </p:cNvPr>
          <p:cNvSpPr/>
          <p:nvPr/>
        </p:nvSpPr>
        <p:spPr>
          <a:xfrm>
            <a:off x="7035768" y="3931452"/>
            <a:ext cx="1720353" cy="39128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进行状态判定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0B0BA2A-F138-405F-988F-5CEC039875E9}"/>
              </a:ext>
            </a:extLst>
          </p:cNvPr>
          <p:cNvCxnSpPr>
            <a:cxnSpLocks/>
            <a:stCxn id="19" idx="1"/>
            <a:endCxn id="27" idx="3"/>
          </p:cNvCxnSpPr>
          <p:nvPr/>
        </p:nvCxnSpPr>
        <p:spPr>
          <a:xfrm flipH="1" flipV="1">
            <a:off x="4545131" y="5211818"/>
            <a:ext cx="3193402" cy="1"/>
          </a:xfrm>
          <a:prstGeom prst="straightConnector1">
            <a:avLst/>
          </a:prstGeom>
          <a:ln w="28575">
            <a:solidFill>
              <a:srgbClr val="44546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2F0D73-D009-4BBF-82C1-24217356E4BD}"/>
              </a:ext>
            </a:extLst>
          </p:cNvPr>
          <p:cNvSpPr/>
          <p:nvPr/>
        </p:nvSpPr>
        <p:spPr>
          <a:xfrm>
            <a:off x="1750698" y="4941647"/>
            <a:ext cx="2794433" cy="54034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计算下一状态盘面编码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D8E2573-81EF-40FB-B1A6-91EF60628FB3}"/>
              </a:ext>
            </a:extLst>
          </p:cNvPr>
          <p:cNvSpPr/>
          <p:nvPr/>
        </p:nvSpPr>
        <p:spPr>
          <a:xfrm>
            <a:off x="5248675" y="5226894"/>
            <a:ext cx="1714423" cy="39128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en-US" altLang="zh-CN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BTN</a:t>
            </a:r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1FDE3DE-1E8F-4808-AC2F-CD1DA4035C5C}"/>
              </a:ext>
            </a:extLst>
          </p:cNvPr>
          <p:cNvCxnSpPr>
            <a:cxnSpLocks/>
            <a:stCxn id="27" idx="0"/>
            <a:endCxn id="13" idx="2"/>
          </p:cNvCxnSpPr>
          <p:nvPr/>
        </p:nvCxnSpPr>
        <p:spPr>
          <a:xfrm flipV="1">
            <a:off x="3147915" y="3321679"/>
            <a:ext cx="0" cy="1619968"/>
          </a:xfrm>
          <a:prstGeom prst="straightConnector1">
            <a:avLst/>
          </a:prstGeom>
          <a:ln w="28575">
            <a:solidFill>
              <a:srgbClr val="44546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5A400B1-7485-40B2-834D-00750B921386}"/>
              </a:ext>
            </a:extLst>
          </p:cNvPr>
          <p:cNvCxnSpPr>
            <a:cxnSpLocks/>
          </p:cNvCxnSpPr>
          <p:nvPr/>
        </p:nvCxnSpPr>
        <p:spPr>
          <a:xfrm>
            <a:off x="8899087" y="4131663"/>
            <a:ext cx="659251" cy="0"/>
          </a:xfrm>
          <a:prstGeom prst="straightConnector1">
            <a:avLst/>
          </a:prstGeom>
          <a:ln w="28575">
            <a:solidFill>
              <a:srgbClr val="44546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FC2A932-4DC1-4309-AF91-320743AACAAC}"/>
              </a:ext>
            </a:extLst>
          </p:cNvPr>
          <p:cNvSpPr/>
          <p:nvPr/>
        </p:nvSpPr>
        <p:spPr>
          <a:xfrm>
            <a:off x="9558338" y="3715411"/>
            <a:ext cx="1321592" cy="807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endParaRPr lang="en-US" altLang="zh-CN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</a:t>
            </a:r>
            <a:r>
              <a:rPr lang="zh-CN" altLang="en-US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endParaRPr lang="zh-CN" altLang="en-US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42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F34B05-2E7A-7905-6DA7-070921689D62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CCD14C-09B8-6D02-F9AB-AF3D6CA32E91}"/>
              </a:ext>
            </a:extLst>
          </p:cNvPr>
          <p:cNvSpPr txBox="1"/>
          <p:nvPr/>
        </p:nvSpPr>
        <p:spPr>
          <a:xfrm>
            <a:off x="204337" y="421616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游戏核心逻辑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BDB82B-6A97-6447-8A86-C32F2472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1" y="1683871"/>
            <a:ext cx="5628346" cy="4246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D16371-208F-2388-4DA5-15376AD81F46}"/>
              </a:ext>
            </a:extLst>
          </p:cNvPr>
          <p:cNvSpPr txBox="1"/>
          <p:nvPr/>
        </p:nvSpPr>
        <p:spPr>
          <a:xfrm>
            <a:off x="5804659" y="927990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位向量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72F16D-9BFC-BBBF-9796-E3CAC5C0F4D9}"/>
              </a:ext>
            </a:extLst>
          </p:cNvPr>
          <p:cNvSpPr txBox="1"/>
          <p:nvPr/>
        </p:nvSpPr>
        <p:spPr>
          <a:xfrm>
            <a:off x="6912203" y="577353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推每个块所所对应的分数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根据盘面的已有的块来计算得分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344EFA-2718-47BD-2EB6-434974D2AA1F}"/>
              </a:ext>
            </a:extLst>
          </p:cNvPr>
          <p:cNvSpPr txBox="1"/>
          <p:nvPr/>
        </p:nvSpPr>
        <p:spPr>
          <a:xfrm>
            <a:off x="6769249" y="1792414"/>
            <a:ext cx="5094664" cy="377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接收按钮信号后，计算新的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盘面，以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为例：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每一列，从下往上，先将所有格子上移。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合并。判断顺序为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12 34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是否相同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是否相同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23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是否相同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34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是否相同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判断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盘面是否发生变化，若变化，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根据随机数生成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一块新的格子。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78D4527-F11B-43F3-A4FB-20AA099184B3}"/>
              </a:ext>
            </a:extLst>
          </p:cNvPr>
          <p:cNvSpPr/>
          <p:nvPr/>
        </p:nvSpPr>
        <p:spPr>
          <a:xfrm>
            <a:off x="1000125" y="2436019"/>
            <a:ext cx="2721769" cy="2738110"/>
          </a:xfrm>
          <a:prstGeom prst="roundRect">
            <a:avLst>
              <a:gd name="adj" fmla="val 2571"/>
            </a:avLst>
          </a:prstGeom>
          <a:ln w="28575">
            <a:solidFill>
              <a:srgbClr val="44546A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25906BEA-16E3-4A98-B461-B971CD8C1860}"/>
              </a:ext>
            </a:extLst>
          </p:cNvPr>
          <p:cNvCxnSpPr>
            <a:stCxn id="11" idx="1"/>
            <a:endCxn id="2" idx="0"/>
          </p:cNvCxnSpPr>
          <p:nvPr/>
        </p:nvCxnSpPr>
        <p:spPr>
          <a:xfrm rot="10800000" flipV="1">
            <a:off x="2361011" y="1128045"/>
            <a:ext cx="3443649" cy="1307974"/>
          </a:xfrm>
          <a:prstGeom prst="curvedConnector2">
            <a:avLst/>
          </a:prstGeom>
          <a:ln w="28575">
            <a:solidFill>
              <a:srgbClr val="44546A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7EC405F-2AD6-430B-9257-6BE693429902}"/>
              </a:ext>
            </a:extLst>
          </p:cNvPr>
          <p:cNvSpPr/>
          <p:nvPr/>
        </p:nvSpPr>
        <p:spPr>
          <a:xfrm>
            <a:off x="3788286" y="3259931"/>
            <a:ext cx="2721769" cy="513704"/>
          </a:xfrm>
          <a:prstGeom prst="roundRect">
            <a:avLst>
              <a:gd name="adj" fmla="val 2571"/>
            </a:avLst>
          </a:prstGeom>
          <a:ln w="28575">
            <a:solidFill>
              <a:srgbClr val="44546A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A8786079-4FE8-40CF-8A1E-3E44E83D9F59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rot="10800000">
            <a:off x="5149171" y="3773635"/>
            <a:ext cx="1763032" cy="2353846"/>
          </a:xfrm>
          <a:prstGeom prst="curvedConnector2">
            <a:avLst/>
          </a:prstGeom>
          <a:ln w="28575">
            <a:solidFill>
              <a:srgbClr val="44546A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28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F34B05-2E7A-7905-6DA7-070921689D62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CCD14C-09B8-6D02-F9AB-AF3D6CA32E91}"/>
              </a:ext>
            </a:extLst>
          </p:cNvPr>
          <p:cNvSpPr txBox="1"/>
          <p:nvPr/>
        </p:nvSpPr>
        <p:spPr>
          <a:xfrm>
            <a:off x="204337" y="421616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游戏核心逻辑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BDB82B-6A97-6447-8A86-C32F2472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1" y="1683871"/>
            <a:ext cx="5628346" cy="4246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734049C-10C0-4C63-AB64-7743E8D2E6CE}"/>
              </a:ext>
            </a:extLst>
          </p:cNvPr>
          <p:cNvGrpSpPr/>
          <p:nvPr/>
        </p:nvGrpSpPr>
        <p:grpSpPr>
          <a:xfrm>
            <a:off x="7205167" y="1683871"/>
            <a:ext cx="3613495" cy="3164707"/>
            <a:chOff x="7205167" y="1683871"/>
            <a:chExt cx="3613495" cy="3164707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D01FAAA-7D24-BCE1-682E-1D7FB179F4BB}"/>
                </a:ext>
              </a:extLst>
            </p:cNvPr>
            <p:cNvSpPr txBox="1"/>
            <p:nvPr/>
          </p:nvSpPr>
          <p:spPr>
            <a:xfrm>
              <a:off x="7205167" y="3155182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rstn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A9EBA2E7-9DEA-A3DE-D2AF-D1821A5A382C}"/>
                </a:ext>
              </a:extLst>
            </p:cNvPr>
            <p:cNvSpPr/>
            <p:nvPr/>
          </p:nvSpPr>
          <p:spPr>
            <a:xfrm>
              <a:off x="7390856" y="1709697"/>
              <a:ext cx="1015068" cy="964734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Code Pro" panose="020B0509030403020204" pitchFamily="49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B921991-E650-B6C1-A841-AF11EFCD0F06}"/>
                </a:ext>
              </a:extLst>
            </p:cNvPr>
            <p:cNvSpPr/>
            <p:nvPr/>
          </p:nvSpPr>
          <p:spPr>
            <a:xfrm>
              <a:off x="9783116" y="1709697"/>
              <a:ext cx="1015068" cy="964734"/>
            </a:xfrm>
            <a:prstGeom prst="ellips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Code Pro" panose="020B0509030403020204" pitchFamily="49" charset="0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1FBE88C-DF62-8684-C613-2CC77CDC3D7D}"/>
                </a:ext>
              </a:extLst>
            </p:cNvPr>
            <p:cNvSpPr/>
            <p:nvPr/>
          </p:nvSpPr>
          <p:spPr>
            <a:xfrm>
              <a:off x="7390856" y="3883844"/>
              <a:ext cx="1015068" cy="964734"/>
            </a:xfrm>
            <a:prstGeom prst="ellips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Code Pro" panose="020B0509030403020204" pitchFamily="49" charset="0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5BC10F5-E4B9-F53D-8053-43EDDE4109F7}"/>
                </a:ext>
              </a:extLst>
            </p:cNvPr>
            <p:cNvSpPr/>
            <p:nvPr/>
          </p:nvSpPr>
          <p:spPr>
            <a:xfrm>
              <a:off x="9793003" y="3883844"/>
              <a:ext cx="1015068" cy="964734"/>
            </a:xfrm>
            <a:prstGeom prst="ellips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Code Pro" panose="020B0509030403020204" pitchFamily="49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9D72B3E-F83C-0DA4-27BA-78AF60F497DD}"/>
                </a:ext>
              </a:extLst>
            </p:cNvPr>
            <p:cNvSpPr txBox="1"/>
            <p:nvPr/>
          </p:nvSpPr>
          <p:spPr>
            <a:xfrm>
              <a:off x="7530340" y="200739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IDLE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883FA2CB-338F-C2F4-21D9-0DB7B8C5B461}"/>
                </a:ext>
              </a:extLst>
            </p:cNvPr>
            <p:cNvCxnSpPr>
              <a:cxnSpLocks/>
            </p:cNvCxnSpPr>
            <p:nvPr/>
          </p:nvCxnSpPr>
          <p:spPr>
            <a:xfrm>
              <a:off x="8405923" y="2053203"/>
              <a:ext cx="13771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8ABF8F1-83C9-A525-1086-CF1554347D0A}"/>
                </a:ext>
              </a:extLst>
            </p:cNvPr>
            <p:cNvSpPr txBox="1"/>
            <p:nvPr/>
          </p:nvSpPr>
          <p:spPr>
            <a:xfrm>
              <a:off x="9806847" y="2007398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Gaming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42F7969-7FF5-CF39-CBA1-8E0686BD0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528" y="2628920"/>
              <a:ext cx="0" cy="13193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84F7A967-B064-1A31-F935-57094DAF6A3B}"/>
                </a:ext>
              </a:extLst>
            </p:cNvPr>
            <p:cNvCxnSpPr>
              <a:stCxn id="15" idx="0"/>
              <a:endCxn id="2" idx="4"/>
            </p:cNvCxnSpPr>
            <p:nvPr/>
          </p:nvCxnSpPr>
          <p:spPr>
            <a:xfrm flipV="1">
              <a:off x="7898390" y="2674431"/>
              <a:ext cx="0" cy="1209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5B7AD0F-7792-7F8F-0C26-290240207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1726" y="2587455"/>
              <a:ext cx="1674498" cy="14919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0A86A39-A278-175E-9775-392F22D90A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7167" y="2641619"/>
              <a:ext cx="3592" cy="12826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A816A71-AB4C-1019-5DC0-37019990DB2B}"/>
                </a:ext>
              </a:extLst>
            </p:cNvPr>
            <p:cNvCxnSpPr>
              <a:stCxn id="17" idx="1"/>
              <a:endCxn id="2" idx="5"/>
            </p:cNvCxnSpPr>
            <p:nvPr/>
          </p:nvCxnSpPr>
          <p:spPr>
            <a:xfrm flipH="1" flipV="1">
              <a:off x="8257271" y="2533149"/>
              <a:ext cx="1684385" cy="14919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D37E08D-E96F-2926-33AF-0D6368CB99F1}"/>
                </a:ext>
              </a:extLst>
            </p:cNvPr>
            <p:cNvSpPr txBox="1"/>
            <p:nvPr/>
          </p:nvSpPr>
          <p:spPr>
            <a:xfrm>
              <a:off x="7530340" y="418154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Lose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1C6469BA-6E7D-A2B7-C282-54EF2E4B79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4459" y="2438412"/>
              <a:ext cx="1749696" cy="15098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F46EB15-D541-64CA-6D4D-BE43BA4A905E}"/>
                </a:ext>
              </a:extLst>
            </p:cNvPr>
            <p:cNvSpPr txBox="1"/>
            <p:nvPr/>
          </p:nvSpPr>
          <p:spPr>
            <a:xfrm>
              <a:off x="10013635" y="4207369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Win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6CFAD91-F48A-1362-ECC7-AB95A7601674}"/>
                </a:ext>
              </a:extLst>
            </p:cNvPr>
            <p:cNvSpPr txBox="1"/>
            <p:nvPr/>
          </p:nvSpPr>
          <p:spPr>
            <a:xfrm>
              <a:off x="8657541" y="1683871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enter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5A0D384-BA63-108C-5618-23319CEC10CE}"/>
                </a:ext>
              </a:extLst>
            </p:cNvPr>
            <p:cNvSpPr txBox="1"/>
            <p:nvPr/>
          </p:nvSpPr>
          <p:spPr>
            <a:xfrm>
              <a:off x="9265094" y="3059639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enter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66A112D-DDFD-C523-F95A-6C4A11D2F8C8}"/>
                </a:ext>
              </a:extLst>
            </p:cNvPr>
            <p:cNvSpPr txBox="1"/>
            <p:nvPr/>
          </p:nvSpPr>
          <p:spPr>
            <a:xfrm>
              <a:off x="8552328" y="372689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enter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912231-2523-0694-F5E8-DF702CBED7C8}"/>
                </a:ext>
              </a:extLst>
            </p:cNvPr>
            <p:cNvSpPr txBox="1"/>
            <p:nvPr/>
          </p:nvSpPr>
          <p:spPr>
            <a:xfrm>
              <a:off x="9386208" y="332251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rstn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D8B77B5F-CFB3-3658-B9B0-71346A77D233}"/>
                </a:ext>
              </a:extLst>
            </p:cNvPr>
            <p:cNvCxnSpPr>
              <a:stCxn id="13" idx="2"/>
              <a:endCxn id="2" idx="6"/>
            </p:cNvCxnSpPr>
            <p:nvPr/>
          </p:nvCxnSpPr>
          <p:spPr>
            <a:xfrm flipH="1">
              <a:off x="8405924" y="2192064"/>
              <a:ext cx="13771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2E2DABB-0B50-CAD1-4C66-8E3A5C305C27}"/>
                </a:ext>
              </a:extLst>
            </p:cNvPr>
            <p:cNvSpPr txBox="1"/>
            <p:nvPr/>
          </p:nvSpPr>
          <p:spPr>
            <a:xfrm>
              <a:off x="8761477" y="2121694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ource Code Pro" panose="020B0509030403020204" pitchFamily="49" charset="0"/>
                  <a:ea typeface="Source Code Pro" panose="020B0509030403020204" pitchFamily="49" charset="0"/>
                </a:rPr>
                <a:t>rstn</a:t>
              </a:r>
              <a:endParaRPr lang="zh-CN" altLang="en-US" dirty="0">
                <a:latin typeface="Source Code Pro" panose="020B0509030403020204" pitchFamily="49" charset="0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7C1AA1B6-10DA-6B7E-811E-C0AA489D2F1F}"/>
              </a:ext>
            </a:extLst>
          </p:cNvPr>
          <p:cNvSpPr txBox="1"/>
          <p:nvPr/>
        </p:nvSpPr>
        <p:spPr>
          <a:xfrm>
            <a:off x="7253966" y="5041460"/>
            <a:ext cx="4022255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判定：盘面上有一个流水线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：任意相邻两块都不同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38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箭头: 手杖形 40">
            <a:extLst>
              <a:ext uri="{FF2B5EF4-FFF2-40B4-BE49-F238E27FC236}">
                <a16:creationId xmlns:a16="http://schemas.microsoft.com/office/drawing/2014/main" id="{0725A71F-F00F-461F-8417-56724310ECA6}"/>
              </a:ext>
            </a:extLst>
          </p:cNvPr>
          <p:cNvSpPr/>
          <p:nvPr/>
        </p:nvSpPr>
        <p:spPr>
          <a:xfrm rot="5400000">
            <a:off x="4821879" y="-1888494"/>
            <a:ext cx="2548241" cy="11605653"/>
          </a:xfrm>
          <a:prstGeom prst="uturnArrow">
            <a:avLst>
              <a:gd name="adj1" fmla="val 7926"/>
              <a:gd name="adj2" fmla="val 11735"/>
              <a:gd name="adj3" fmla="val 27385"/>
              <a:gd name="adj4" fmla="val 43750"/>
              <a:gd name="adj5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346ABC6-39C0-41A4-9F45-B9FC8D804D07}"/>
              </a:ext>
            </a:extLst>
          </p:cNvPr>
          <p:cNvSpPr/>
          <p:nvPr/>
        </p:nvSpPr>
        <p:spPr>
          <a:xfrm>
            <a:off x="7991475" y="4518025"/>
            <a:ext cx="841375" cy="8413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5987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富于硬件思维的游戏设计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CE4BA86-1A75-4D39-9D06-270448D2017F}"/>
              </a:ext>
            </a:extLst>
          </p:cNvPr>
          <p:cNvSpPr/>
          <p:nvPr/>
        </p:nvSpPr>
        <p:spPr>
          <a:xfrm>
            <a:off x="7943848" y="2620433"/>
            <a:ext cx="793752" cy="264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A77E4A8-C575-45F9-B4DF-C96AC3D78F50}"/>
              </a:ext>
            </a:extLst>
          </p:cNvPr>
          <p:cNvSpPr/>
          <p:nvPr/>
        </p:nvSpPr>
        <p:spPr>
          <a:xfrm>
            <a:off x="10133253" y="2603905"/>
            <a:ext cx="509347" cy="264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953216F-FED4-42EC-BA4E-43892C7E86A2}"/>
              </a:ext>
            </a:extLst>
          </p:cNvPr>
          <p:cNvSpPr/>
          <p:nvPr/>
        </p:nvSpPr>
        <p:spPr>
          <a:xfrm>
            <a:off x="10102848" y="4760849"/>
            <a:ext cx="565152" cy="264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07476AB7-F754-4C75-ADF3-CEFC5162B438}"/>
              </a:ext>
            </a:extLst>
          </p:cNvPr>
          <p:cNvSpPr/>
          <p:nvPr/>
        </p:nvSpPr>
        <p:spPr>
          <a:xfrm>
            <a:off x="6034087" y="4746625"/>
            <a:ext cx="633413" cy="342900"/>
          </a:xfrm>
          <a:custGeom>
            <a:avLst/>
            <a:gdLst>
              <a:gd name="connsiteX0" fmla="*/ 177800 w 625475"/>
              <a:gd name="connsiteY0" fmla="*/ 185738 h 342900"/>
              <a:gd name="connsiteX1" fmla="*/ 1588 w 625475"/>
              <a:gd name="connsiteY1" fmla="*/ 57150 h 342900"/>
              <a:gd name="connsiteX2" fmla="*/ 4763 w 625475"/>
              <a:gd name="connsiteY2" fmla="*/ 0 h 342900"/>
              <a:gd name="connsiteX3" fmla="*/ 622300 w 625475"/>
              <a:gd name="connsiteY3" fmla="*/ 6350 h 342900"/>
              <a:gd name="connsiteX4" fmla="*/ 625475 w 625475"/>
              <a:gd name="connsiteY4" fmla="*/ 342900 h 342900"/>
              <a:gd name="connsiteX5" fmla="*/ 0 w 625475"/>
              <a:gd name="connsiteY5" fmla="*/ 333375 h 342900"/>
              <a:gd name="connsiteX6" fmla="*/ 177800 w 625475"/>
              <a:gd name="connsiteY6" fmla="*/ 185738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475" h="342900">
                <a:moveTo>
                  <a:pt x="177800" y="185738"/>
                </a:moveTo>
                <a:lnTo>
                  <a:pt x="1588" y="57150"/>
                </a:lnTo>
                <a:lnTo>
                  <a:pt x="4763" y="0"/>
                </a:lnTo>
                <a:lnTo>
                  <a:pt x="622300" y="6350"/>
                </a:lnTo>
                <a:cubicBezTo>
                  <a:pt x="623358" y="118533"/>
                  <a:pt x="624417" y="230717"/>
                  <a:pt x="625475" y="342900"/>
                </a:cubicBezTo>
                <a:lnTo>
                  <a:pt x="0" y="333375"/>
                </a:lnTo>
                <a:lnTo>
                  <a:pt x="177800" y="1857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13B75AB-0573-48FE-8C85-E698DA2C3198}"/>
              </a:ext>
            </a:extLst>
          </p:cNvPr>
          <p:cNvSpPr/>
          <p:nvPr/>
        </p:nvSpPr>
        <p:spPr>
          <a:xfrm>
            <a:off x="1889125" y="2627512"/>
            <a:ext cx="688975" cy="2282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1AB8244-7060-49B4-A80B-F30B4A047D7C}"/>
              </a:ext>
            </a:extLst>
          </p:cNvPr>
          <p:cNvGrpSpPr/>
          <p:nvPr/>
        </p:nvGrpSpPr>
        <p:grpSpPr>
          <a:xfrm>
            <a:off x="1329875" y="2002588"/>
            <a:ext cx="9901671" cy="3671603"/>
            <a:chOff x="1085103" y="1961168"/>
            <a:chExt cx="9901671" cy="367160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8820F6D-B129-4481-B48A-21EBB9DD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103" y="4019999"/>
              <a:ext cx="1676400" cy="15621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B41A765-1900-438D-AB65-C6AFA58F4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594" y="1961168"/>
              <a:ext cx="1676400" cy="15621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A646320-43EE-4FED-B9D8-3AF4752B7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854" y="1961168"/>
              <a:ext cx="1676400" cy="15621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9B2F2C0-21DF-4823-96E8-9CFC4D13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114" y="1961168"/>
              <a:ext cx="1676400" cy="15621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B653468-981E-4F25-9C35-59D775EE4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0374" y="1961168"/>
              <a:ext cx="1676400" cy="15621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356473C-314B-41F3-9174-2E48C4957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0374" y="4029625"/>
              <a:ext cx="1676400" cy="156210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5671278A-275D-4F21-BC0E-B0D5A989E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345" y="4070671"/>
              <a:ext cx="1676400" cy="156210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D9868A8-7BA1-40BC-9F60-DFB4E1EF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854" y="4070671"/>
              <a:ext cx="1676400" cy="15621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927DA944-3F75-42DF-A3BB-CC229064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594" y="4029625"/>
              <a:ext cx="1676400" cy="15621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243C587-1DBC-416D-886E-78ED230E1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334" y="1961168"/>
              <a:ext cx="1676400" cy="156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755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4571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VGA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屏幕显示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B2BD041-41D2-4D88-AE05-2FCE3C5CA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1" y="1683871"/>
            <a:ext cx="5628346" cy="4246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C3B080B-9E84-4157-9FF9-2C8B5894E598}"/>
              </a:ext>
            </a:extLst>
          </p:cNvPr>
          <p:cNvSpPr/>
          <p:nvPr/>
        </p:nvSpPr>
        <p:spPr>
          <a:xfrm>
            <a:off x="8175716" y="1514190"/>
            <a:ext cx="2847090" cy="65704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实时显示当前分数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BFAB391-8CD1-4AB4-9CBC-C1083CA1C974}"/>
              </a:ext>
            </a:extLst>
          </p:cNvPr>
          <p:cNvSpPr/>
          <p:nvPr/>
        </p:nvSpPr>
        <p:spPr>
          <a:xfrm>
            <a:off x="8175716" y="2307612"/>
            <a:ext cx="2847090" cy="65704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失败提示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A1C45C8-D47E-40E9-8B5B-15726668D83F}"/>
              </a:ext>
            </a:extLst>
          </p:cNvPr>
          <p:cNvSpPr/>
          <p:nvPr/>
        </p:nvSpPr>
        <p:spPr>
          <a:xfrm>
            <a:off x="8175716" y="3101034"/>
            <a:ext cx="2847090" cy="65704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按开发板按键操作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195782-3D03-42D3-A01A-C017F1AF6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87" t="40057" r="24120" b="40669"/>
          <a:stretch/>
        </p:blipFill>
        <p:spPr>
          <a:xfrm>
            <a:off x="8469427" y="4010048"/>
            <a:ext cx="2055044" cy="1981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2B077AA-75E0-49DF-9526-64FE743CC6E8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796726" y="1842712"/>
            <a:ext cx="1378990" cy="1586288"/>
          </a:xfrm>
          <a:prstGeom prst="straightConnector1">
            <a:avLst/>
          </a:prstGeom>
          <a:ln w="28575">
            <a:solidFill>
              <a:srgbClr val="44546A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FB238E3-942D-4902-A5BC-7518AAA2BA7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833442" y="2636134"/>
            <a:ext cx="1342274" cy="1671915"/>
          </a:xfrm>
          <a:prstGeom prst="straightConnector1">
            <a:avLst/>
          </a:prstGeom>
          <a:ln w="28575">
            <a:solidFill>
              <a:srgbClr val="44546A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79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D9F0789F-2CDC-447B-9E8B-C4AE4D1C3484}"/>
              </a:ext>
            </a:extLst>
          </p:cNvPr>
          <p:cNvSpPr/>
          <p:nvPr/>
        </p:nvSpPr>
        <p:spPr>
          <a:xfrm>
            <a:off x="10276596" y="29104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069FB99-1276-4BB4-8E95-DC48289308AC}"/>
              </a:ext>
            </a:extLst>
          </p:cNvPr>
          <p:cNvSpPr/>
          <p:nvPr/>
        </p:nvSpPr>
        <p:spPr>
          <a:xfrm>
            <a:off x="10488879" y="29104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1EA72BF-819D-43DF-93A2-C6FD8AA7AD83}"/>
              </a:ext>
            </a:extLst>
          </p:cNvPr>
          <p:cNvSpPr/>
          <p:nvPr/>
        </p:nvSpPr>
        <p:spPr>
          <a:xfrm>
            <a:off x="10701162" y="29104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BDA5C7F-88AD-48D9-B9BA-36C23DD25C41}"/>
              </a:ext>
            </a:extLst>
          </p:cNvPr>
          <p:cNvSpPr/>
          <p:nvPr/>
        </p:nvSpPr>
        <p:spPr>
          <a:xfrm>
            <a:off x="10913445" y="29104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76496EC-CBF1-4FF5-9EF0-6275AAD9F701}"/>
              </a:ext>
            </a:extLst>
          </p:cNvPr>
          <p:cNvSpPr/>
          <p:nvPr/>
        </p:nvSpPr>
        <p:spPr>
          <a:xfrm>
            <a:off x="11125728" y="29104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E5FE19E-9101-4D6B-8936-7D0B59E7EABF}"/>
              </a:ext>
            </a:extLst>
          </p:cNvPr>
          <p:cNvSpPr/>
          <p:nvPr/>
        </p:nvSpPr>
        <p:spPr>
          <a:xfrm>
            <a:off x="11338011" y="29104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6C84052-A4C0-4E70-BDA7-E9295B35A832}"/>
              </a:ext>
            </a:extLst>
          </p:cNvPr>
          <p:cNvSpPr/>
          <p:nvPr/>
        </p:nvSpPr>
        <p:spPr>
          <a:xfrm>
            <a:off x="11550294" y="29104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8F8CF9F-898C-4772-80C7-196C686E3812}"/>
              </a:ext>
            </a:extLst>
          </p:cNvPr>
          <p:cNvSpPr/>
          <p:nvPr/>
        </p:nvSpPr>
        <p:spPr>
          <a:xfrm>
            <a:off x="11762577" y="29104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D25DDE-162C-4D72-B809-D85E47E0E72A}"/>
              </a:ext>
            </a:extLst>
          </p:cNvPr>
          <p:cNvSpPr/>
          <p:nvPr/>
        </p:nvSpPr>
        <p:spPr>
          <a:xfrm>
            <a:off x="11974860" y="29104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D5757F9-108F-4A90-9ECC-2C67C07DD1E5}"/>
              </a:ext>
            </a:extLst>
          </p:cNvPr>
          <p:cNvSpPr/>
          <p:nvPr/>
        </p:nvSpPr>
        <p:spPr>
          <a:xfrm>
            <a:off x="10383276" y="308366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3CD6699-1864-4949-A505-4B6BB1B6C1AB}"/>
              </a:ext>
            </a:extLst>
          </p:cNvPr>
          <p:cNvSpPr/>
          <p:nvPr/>
        </p:nvSpPr>
        <p:spPr>
          <a:xfrm>
            <a:off x="10595559" y="308366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D7F44D3-7257-4A92-B14A-9043D98AD9B0}"/>
              </a:ext>
            </a:extLst>
          </p:cNvPr>
          <p:cNvSpPr/>
          <p:nvPr/>
        </p:nvSpPr>
        <p:spPr>
          <a:xfrm>
            <a:off x="10807842" y="308366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8BD7B85-61B0-4201-93F6-56688DCA7AD4}"/>
              </a:ext>
            </a:extLst>
          </p:cNvPr>
          <p:cNvSpPr/>
          <p:nvPr/>
        </p:nvSpPr>
        <p:spPr>
          <a:xfrm>
            <a:off x="11020125" y="308366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45D26D1-26E3-4A83-9B36-A036465B1A43}"/>
              </a:ext>
            </a:extLst>
          </p:cNvPr>
          <p:cNvSpPr/>
          <p:nvPr/>
        </p:nvSpPr>
        <p:spPr>
          <a:xfrm>
            <a:off x="11232408" y="308366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72B3607-7811-47DE-A958-1B149FEA1F7E}"/>
              </a:ext>
            </a:extLst>
          </p:cNvPr>
          <p:cNvSpPr/>
          <p:nvPr/>
        </p:nvSpPr>
        <p:spPr>
          <a:xfrm>
            <a:off x="11444691" y="308366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1DA1DFD-1A2F-407F-803E-C6EB51901ADA}"/>
              </a:ext>
            </a:extLst>
          </p:cNvPr>
          <p:cNvSpPr/>
          <p:nvPr/>
        </p:nvSpPr>
        <p:spPr>
          <a:xfrm>
            <a:off x="11656974" y="308366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B2D8119-A6B2-4AC0-8A7D-82622F6F061E}"/>
              </a:ext>
            </a:extLst>
          </p:cNvPr>
          <p:cNvSpPr/>
          <p:nvPr/>
        </p:nvSpPr>
        <p:spPr>
          <a:xfrm>
            <a:off x="11869257" y="308366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42906C2-5FF0-497A-9A08-970E4F0DA37F}"/>
              </a:ext>
            </a:extLst>
          </p:cNvPr>
          <p:cNvSpPr/>
          <p:nvPr/>
        </p:nvSpPr>
        <p:spPr>
          <a:xfrm>
            <a:off x="10276596" y="3274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1C6C6A7-4BFD-49C6-AE31-1BFC46E9CB5B}"/>
              </a:ext>
            </a:extLst>
          </p:cNvPr>
          <p:cNvSpPr/>
          <p:nvPr/>
        </p:nvSpPr>
        <p:spPr>
          <a:xfrm>
            <a:off x="10488879" y="3274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DE8954B-36BA-4B40-8CDC-75AD9A701994}"/>
              </a:ext>
            </a:extLst>
          </p:cNvPr>
          <p:cNvSpPr/>
          <p:nvPr/>
        </p:nvSpPr>
        <p:spPr>
          <a:xfrm>
            <a:off x="10701162" y="3274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7A1083D-424E-4A83-A786-E3B9484A2CAE}"/>
              </a:ext>
            </a:extLst>
          </p:cNvPr>
          <p:cNvSpPr/>
          <p:nvPr/>
        </p:nvSpPr>
        <p:spPr>
          <a:xfrm>
            <a:off x="10913445" y="3274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49CB150-E302-460D-BB22-66A46BE38F33}"/>
              </a:ext>
            </a:extLst>
          </p:cNvPr>
          <p:cNvSpPr/>
          <p:nvPr/>
        </p:nvSpPr>
        <p:spPr>
          <a:xfrm>
            <a:off x="11125728" y="3274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5076A7B-04FF-4DDB-9578-894D0CEE245E}"/>
              </a:ext>
            </a:extLst>
          </p:cNvPr>
          <p:cNvSpPr/>
          <p:nvPr/>
        </p:nvSpPr>
        <p:spPr>
          <a:xfrm>
            <a:off x="11338011" y="3274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8BA1432-4299-4680-AD67-CA81C50836F0}"/>
              </a:ext>
            </a:extLst>
          </p:cNvPr>
          <p:cNvSpPr/>
          <p:nvPr/>
        </p:nvSpPr>
        <p:spPr>
          <a:xfrm>
            <a:off x="11550294" y="3274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D3B920D-C33B-4131-BAE8-1F4BD86976DC}"/>
              </a:ext>
            </a:extLst>
          </p:cNvPr>
          <p:cNvSpPr/>
          <p:nvPr/>
        </p:nvSpPr>
        <p:spPr>
          <a:xfrm>
            <a:off x="11762577" y="3274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930C067-7B00-479F-B620-10CAE8B091BF}"/>
              </a:ext>
            </a:extLst>
          </p:cNvPr>
          <p:cNvSpPr/>
          <p:nvPr/>
        </p:nvSpPr>
        <p:spPr>
          <a:xfrm>
            <a:off x="11974860" y="327474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1190DF2-F45A-4C78-BECA-279815103301}"/>
              </a:ext>
            </a:extLst>
          </p:cNvPr>
          <p:cNvSpPr/>
          <p:nvPr/>
        </p:nvSpPr>
        <p:spPr>
          <a:xfrm>
            <a:off x="10383276" y="344792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8C2C40A-CF94-4C40-A45E-61B301EDD3C3}"/>
              </a:ext>
            </a:extLst>
          </p:cNvPr>
          <p:cNvSpPr/>
          <p:nvPr/>
        </p:nvSpPr>
        <p:spPr>
          <a:xfrm>
            <a:off x="10595559" y="344792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E07CD97-6BF2-4F72-9FB8-1E65CB6CBD1F}"/>
              </a:ext>
            </a:extLst>
          </p:cNvPr>
          <p:cNvSpPr/>
          <p:nvPr/>
        </p:nvSpPr>
        <p:spPr>
          <a:xfrm>
            <a:off x="10807842" y="344792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34F0DF1-BDAB-4E42-86FB-3D792918E09D}"/>
              </a:ext>
            </a:extLst>
          </p:cNvPr>
          <p:cNvSpPr/>
          <p:nvPr/>
        </p:nvSpPr>
        <p:spPr>
          <a:xfrm>
            <a:off x="11020125" y="344792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BEC2A6F-EEBA-4534-B285-006DFAF53BE2}"/>
              </a:ext>
            </a:extLst>
          </p:cNvPr>
          <p:cNvSpPr/>
          <p:nvPr/>
        </p:nvSpPr>
        <p:spPr>
          <a:xfrm>
            <a:off x="11232408" y="344792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010CC3B-BF77-4437-B62A-DFC5C8F5E2A4}"/>
              </a:ext>
            </a:extLst>
          </p:cNvPr>
          <p:cNvSpPr/>
          <p:nvPr/>
        </p:nvSpPr>
        <p:spPr>
          <a:xfrm>
            <a:off x="11444691" y="344792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0A6E6BDB-0B2E-4373-8F83-9162BDA0A71E}"/>
              </a:ext>
            </a:extLst>
          </p:cNvPr>
          <p:cNvSpPr/>
          <p:nvPr/>
        </p:nvSpPr>
        <p:spPr>
          <a:xfrm>
            <a:off x="11656974" y="344792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F144480-8A33-4505-A495-8FC9A4E75F14}"/>
              </a:ext>
            </a:extLst>
          </p:cNvPr>
          <p:cNvSpPr/>
          <p:nvPr/>
        </p:nvSpPr>
        <p:spPr>
          <a:xfrm>
            <a:off x="11869257" y="3447920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75E7FCCE-C10C-4A42-9007-4F9B92DB829E}"/>
              </a:ext>
            </a:extLst>
          </p:cNvPr>
          <p:cNvSpPr/>
          <p:nvPr/>
        </p:nvSpPr>
        <p:spPr>
          <a:xfrm>
            <a:off x="10276596" y="36470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74E12541-C37E-48E5-B286-26F954B8CF61}"/>
              </a:ext>
            </a:extLst>
          </p:cNvPr>
          <p:cNvSpPr/>
          <p:nvPr/>
        </p:nvSpPr>
        <p:spPr>
          <a:xfrm>
            <a:off x="10488879" y="36470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C9608765-1917-4EA4-BB4C-E85444DD24B6}"/>
              </a:ext>
            </a:extLst>
          </p:cNvPr>
          <p:cNvSpPr/>
          <p:nvPr/>
        </p:nvSpPr>
        <p:spPr>
          <a:xfrm>
            <a:off x="10701162" y="36470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267D059-4BAB-41B1-9F86-DAD10387840E}"/>
              </a:ext>
            </a:extLst>
          </p:cNvPr>
          <p:cNvSpPr/>
          <p:nvPr/>
        </p:nvSpPr>
        <p:spPr>
          <a:xfrm>
            <a:off x="10913445" y="36470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363A84E5-00D9-4C0B-9990-011056CA5F1E}"/>
              </a:ext>
            </a:extLst>
          </p:cNvPr>
          <p:cNvSpPr/>
          <p:nvPr/>
        </p:nvSpPr>
        <p:spPr>
          <a:xfrm>
            <a:off x="11125728" y="36470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7B333910-8293-4FB6-9B24-21B0B61CAD45}"/>
              </a:ext>
            </a:extLst>
          </p:cNvPr>
          <p:cNvSpPr/>
          <p:nvPr/>
        </p:nvSpPr>
        <p:spPr>
          <a:xfrm>
            <a:off x="11338011" y="36470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CBABAFA-F20C-4235-A8B4-E8C8F36B804D}"/>
              </a:ext>
            </a:extLst>
          </p:cNvPr>
          <p:cNvSpPr/>
          <p:nvPr/>
        </p:nvSpPr>
        <p:spPr>
          <a:xfrm>
            <a:off x="11550294" y="36470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C571773-CE5B-4EA7-813D-9E995BED2402}"/>
              </a:ext>
            </a:extLst>
          </p:cNvPr>
          <p:cNvSpPr/>
          <p:nvPr/>
        </p:nvSpPr>
        <p:spPr>
          <a:xfrm>
            <a:off x="11762577" y="36470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EAC44CEB-10A0-46FC-A58F-FB3EB4F82254}"/>
              </a:ext>
            </a:extLst>
          </p:cNvPr>
          <p:cNvSpPr/>
          <p:nvPr/>
        </p:nvSpPr>
        <p:spPr>
          <a:xfrm>
            <a:off x="11974860" y="364704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D8F20EE-668D-465B-A6C1-C1CB7F3EC7B7}"/>
              </a:ext>
            </a:extLst>
          </p:cNvPr>
          <p:cNvSpPr/>
          <p:nvPr/>
        </p:nvSpPr>
        <p:spPr>
          <a:xfrm>
            <a:off x="10383276" y="38202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7F695577-17BA-4D2B-8CD2-03F6F6A94C43}"/>
              </a:ext>
            </a:extLst>
          </p:cNvPr>
          <p:cNvSpPr/>
          <p:nvPr/>
        </p:nvSpPr>
        <p:spPr>
          <a:xfrm>
            <a:off x="10595559" y="38202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B50E7A1-A687-4502-9824-34A1C92F8FEC}"/>
              </a:ext>
            </a:extLst>
          </p:cNvPr>
          <p:cNvSpPr/>
          <p:nvPr/>
        </p:nvSpPr>
        <p:spPr>
          <a:xfrm>
            <a:off x="10807842" y="38202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4DFA1C8C-82C3-4FA4-ADE5-BD589A006AB2}"/>
              </a:ext>
            </a:extLst>
          </p:cNvPr>
          <p:cNvSpPr/>
          <p:nvPr/>
        </p:nvSpPr>
        <p:spPr>
          <a:xfrm>
            <a:off x="11020125" y="38202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E8928865-280E-4C7C-8324-B98C04C49E51}"/>
              </a:ext>
            </a:extLst>
          </p:cNvPr>
          <p:cNvSpPr/>
          <p:nvPr/>
        </p:nvSpPr>
        <p:spPr>
          <a:xfrm>
            <a:off x="11232408" y="38202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66B905AD-5FBD-4F60-915F-1239C4820C92}"/>
              </a:ext>
            </a:extLst>
          </p:cNvPr>
          <p:cNvSpPr/>
          <p:nvPr/>
        </p:nvSpPr>
        <p:spPr>
          <a:xfrm>
            <a:off x="11444691" y="38202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6F0052B-CF49-4016-9087-2E1826DF83FD}"/>
              </a:ext>
            </a:extLst>
          </p:cNvPr>
          <p:cNvSpPr/>
          <p:nvPr/>
        </p:nvSpPr>
        <p:spPr>
          <a:xfrm>
            <a:off x="11656974" y="38202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7948338-F5B1-452B-8980-883E6FA2F313}"/>
              </a:ext>
            </a:extLst>
          </p:cNvPr>
          <p:cNvSpPr/>
          <p:nvPr/>
        </p:nvSpPr>
        <p:spPr>
          <a:xfrm>
            <a:off x="11869257" y="38202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D14B0D43-A4B2-4CE5-8B1B-1D477906EB9B}"/>
              </a:ext>
            </a:extLst>
          </p:cNvPr>
          <p:cNvSpPr/>
          <p:nvPr/>
        </p:nvSpPr>
        <p:spPr>
          <a:xfrm>
            <a:off x="10276596" y="40113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6FD1D8E3-E515-458D-83E2-E5934F05CF0C}"/>
              </a:ext>
            </a:extLst>
          </p:cNvPr>
          <p:cNvSpPr/>
          <p:nvPr/>
        </p:nvSpPr>
        <p:spPr>
          <a:xfrm>
            <a:off x="10488879" y="40113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1A243C57-E7C7-4629-BAE8-8B44CFB44921}"/>
              </a:ext>
            </a:extLst>
          </p:cNvPr>
          <p:cNvSpPr/>
          <p:nvPr/>
        </p:nvSpPr>
        <p:spPr>
          <a:xfrm>
            <a:off x="10701162" y="40113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536B85A-A440-4C77-B707-4C8853308A43}"/>
              </a:ext>
            </a:extLst>
          </p:cNvPr>
          <p:cNvSpPr/>
          <p:nvPr/>
        </p:nvSpPr>
        <p:spPr>
          <a:xfrm>
            <a:off x="10913445" y="40113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A69FA7B-62D6-45FD-999E-F778A0A21F11}"/>
              </a:ext>
            </a:extLst>
          </p:cNvPr>
          <p:cNvSpPr/>
          <p:nvPr/>
        </p:nvSpPr>
        <p:spPr>
          <a:xfrm>
            <a:off x="11125728" y="40113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9536418-C023-4081-941D-AD3A5EEC49E1}"/>
              </a:ext>
            </a:extLst>
          </p:cNvPr>
          <p:cNvSpPr/>
          <p:nvPr/>
        </p:nvSpPr>
        <p:spPr>
          <a:xfrm>
            <a:off x="11338011" y="40113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D77A3286-36BB-4241-A79D-981B34BD6297}"/>
              </a:ext>
            </a:extLst>
          </p:cNvPr>
          <p:cNvSpPr/>
          <p:nvPr/>
        </p:nvSpPr>
        <p:spPr>
          <a:xfrm>
            <a:off x="11550294" y="40113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1832A067-FCC5-4748-973C-2ABDEE365D57}"/>
              </a:ext>
            </a:extLst>
          </p:cNvPr>
          <p:cNvSpPr/>
          <p:nvPr/>
        </p:nvSpPr>
        <p:spPr>
          <a:xfrm>
            <a:off x="11762577" y="40113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C6D3C1E-290B-4D35-B838-EF76B06D3638}"/>
              </a:ext>
            </a:extLst>
          </p:cNvPr>
          <p:cNvSpPr/>
          <p:nvPr/>
        </p:nvSpPr>
        <p:spPr>
          <a:xfrm>
            <a:off x="11974860" y="401130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F9D6B4AF-CF94-4565-894D-04C4475A116A}"/>
              </a:ext>
            </a:extLst>
          </p:cNvPr>
          <p:cNvSpPr/>
          <p:nvPr/>
        </p:nvSpPr>
        <p:spPr>
          <a:xfrm>
            <a:off x="10383276" y="41844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61E323E1-5037-4B2E-A065-35F9BE0921E3}"/>
              </a:ext>
            </a:extLst>
          </p:cNvPr>
          <p:cNvSpPr/>
          <p:nvPr/>
        </p:nvSpPr>
        <p:spPr>
          <a:xfrm>
            <a:off x="10595559" y="41844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ADA5CAA-DBEA-4D1C-B3CA-E7E788796F7F}"/>
              </a:ext>
            </a:extLst>
          </p:cNvPr>
          <p:cNvSpPr/>
          <p:nvPr/>
        </p:nvSpPr>
        <p:spPr>
          <a:xfrm>
            <a:off x="10807842" y="41844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CBCC5905-0657-4DF3-8DBB-471AEAFEACD2}"/>
              </a:ext>
            </a:extLst>
          </p:cNvPr>
          <p:cNvSpPr/>
          <p:nvPr/>
        </p:nvSpPr>
        <p:spPr>
          <a:xfrm>
            <a:off x="11020125" y="41844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F548B4E7-1DCB-49F2-B641-98B1953B308F}"/>
              </a:ext>
            </a:extLst>
          </p:cNvPr>
          <p:cNvSpPr/>
          <p:nvPr/>
        </p:nvSpPr>
        <p:spPr>
          <a:xfrm>
            <a:off x="11232408" y="41844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C6AB46E1-BC3C-47E3-92A8-C5517CFCD138}"/>
              </a:ext>
            </a:extLst>
          </p:cNvPr>
          <p:cNvSpPr/>
          <p:nvPr/>
        </p:nvSpPr>
        <p:spPr>
          <a:xfrm>
            <a:off x="11444691" y="41844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063A3F5E-924D-43DB-A040-53F829B77CF5}"/>
              </a:ext>
            </a:extLst>
          </p:cNvPr>
          <p:cNvSpPr/>
          <p:nvPr/>
        </p:nvSpPr>
        <p:spPr>
          <a:xfrm>
            <a:off x="11656974" y="41844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B94FA9B8-628C-4D89-BC09-1F54A4924842}"/>
              </a:ext>
            </a:extLst>
          </p:cNvPr>
          <p:cNvSpPr/>
          <p:nvPr/>
        </p:nvSpPr>
        <p:spPr>
          <a:xfrm>
            <a:off x="11869257" y="41844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E433EC6E-2AB9-49E2-9BA9-7DF28859D1B9}"/>
              </a:ext>
            </a:extLst>
          </p:cNvPr>
          <p:cNvSpPr/>
          <p:nvPr/>
        </p:nvSpPr>
        <p:spPr>
          <a:xfrm>
            <a:off x="12364327" y="0"/>
            <a:ext cx="217140" cy="6858000"/>
          </a:xfrm>
          <a:prstGeom prst="rect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78E221878E5C82EE67777CC579E6377A">
            <a:hlinkClick r:id="" action="ppaction://media"/>
            <a:extLst>
              <a:ext uri="{FF2B5EF4-FFF2-40B4-BE49-F238E27FC236}">
                <a16:creationId xmlns:a16="http://schemas.microsoft.com/office/drawing/2014/main" id="{2627ABFC-22A1-4E53-AB45-AB2E4DA45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92" y="0"/>
            <a:ext cx="12198692" cy="68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5820077" y="-1641"/>
            <a:ext cx="6371923" cy="6858000"/>
          </a:xfrm>
          <a:prstGeom prst="rect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262021" y="1425825"/>
            <a:ext cx="5262979" cy="2109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3600" b="1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8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8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8000" b="1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CC7F2D6-FD2F-40BF-876C-876056CC3596}"/>
              </a:ext>
            </a:extLst>
          </p:cNvPr>
          <p:cNvSpPr txBox="1"/>
          <p:nvPr/>
        </p:nvSpPr>
        <p:spPr>
          <a:xfrm>
            <a:off x="930265" y="2546048"/>
            <a:ext cx="4801314" cy="1309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zh-CN" altLang="en-US" sz="287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18C921-2C08-44EC-AEA2-146852C80F4A}"/>
              </a:ext>
            </a:extLst>
          </p:cNvPr>
          <p:cNvSpPr txBox="1"/>
          <p:nvPr/>
        </p:nvSpPr>
        <p:spPr>
          <a:xfrm>
            <a:off x="1583973" y="382916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请同学们批评、指正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AB1E8D-4EAF-4E66-A8B0-1470959A282B}"/>
              </a:ext>
            </a:extLst>
          </p:cNvPr>
          <p:cNvSpPr txBox="1"/>
          <p:nvPr/>
        </p:nvSpPr>
        <p:spPr>
          <a:xfrm>
            <a:off x="6034306" y="276911"/>
            <a:ext cx="5895673" cy="143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References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 32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</a:t>
            </a: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RISC-V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处理器中乘法器的优化设计，唐俊龙等，</a:t>
            </a: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2022.3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 USTC Computer Architecture 2019 Lab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zh-CN" altLang="en-US" sz="160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819650B-8571-4C8F-83DD-ABEBC178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6840">
            <a:off x="10008517" y="2261195"/>
            <a:ext cx="1549091" cy="144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B413D30-ECAC-4BC8-A4E4-950CC81810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023">
            <a:off x="8186482" y="3472952"/>
            <a:ext cx="1549091" cy="144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3D73F3E-7B6B-458A-90BD-59FEDDC44B8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4721">
            <a:off x="6521046" y="4830016"/>
            <a:ext cx="1549091" cy="144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DE8FA0B-53C6-42CF-9FE9-93DD1537671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101">
            <a:off x="6517256" y="2278004"/>
            <a:ext cx="1549091" cy="144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401BB39-C5B4-424D-AF80-7CCEA511F00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1306">
            <a:off x="10007367" y="4820324"/>
            <a:ext cx="1549091" cy="1440000"/>
          </a:xfrm>
          <a:prstGeom prst="rect">
            <a:avLst/>
          </a:prstGeom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D01FE0FD-03E3-429C-89EC-B6FFA93D2F18}"/>
              </a:ext>
            </a:extLst>
          </p:cNvPr>
          <p:cNvSpPr/>
          <p:nvPr/>
        </p:nvSpPr>
        <p:spPr>
          <a:xfrm>
            <a:off x="6058653" y="2193802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5B2396E-DB74-44FB-B2C9-E23B06C401D3}"/>
              </a:ext>
            </a:extLst>
          </p:cNvPr>
          <p:cNvSpPr/>
          <p:nvPr/>
        </p:nvSpPr>
        <p:spPr>
          <a:xfrm>
            <a:off x="6503489" y="2489377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2084C42-09C6-4AE6-92DB-1ADE2F8AE221}"/>
              </a:ext>
            </a:extLst>
          </p:cNvPr>
          <p:cNvSpPr/>
          <p:nvPr/>
        </p:nvSpPr>
        <p:spPr>
          <a:xfrm>
            <a:off x="11807762" y="2305609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AA086F0-2D08-4754-8FAF-37A763F32EFA}"/>
              </a:ext>
            </a:extLst>
          </p:cNvPr>
          <p:cNvSpPr/>
          <p:nvPr/>
        </p:nvSpPr>
        <p:spPr>
          <a:xfrm>
            <a:off x="9182929" y="5576542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D6F4BDF-887B-4C60-B328-877ED3CCCCB0}"/>
              </a:ext>
            </a:extLst>
          </p:cNvPr>
          <p:cNvSpPr/>
          <p:nvPr/>
        </p:nvSpPr>
        <p:spPr>
          <a:xfrm>
            <a:off x="11071930" y="4061234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7A547E5-8C1E-465B-BEE5-2F3BCD187DA9}"/>
              </a:ext>
            </a:extLst>
          </p:cNvPr>
          <p:cNvSpPr/>
          <p:nvPr/>
        </p:nvSpPr>
        <p:spPr>
          <a:xfrm>
            <a:off x="11491868" y="279259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489CAE4-9D8E-4245-915C-47FEF10F9848}"/>
              </a:ext>
            </a:extLst>
          </p:cNvPr>
          <p:cNvSpPr/>
          <p:nvPr/>
        </p:nvSpPr>
        <p:spPr>
          <a:xfrm>
            <a:off x="11807762" y="3703557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1B4F061-CBF8-4013-BC4E-C1EA59232E07}"/>
              </a:ext>
            </a:extLst>
          </p:cNvPr>
          <p:cNvSpPr/>
          <p:nvPr/>
        </p:nvSpPr>
        <p:spPr>
          <a:xfrm>
            <a:off x="7508508" y="6411292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1474ED4-E15B-4D10-AC37-871E21664AE6}"/>
              </a:ext>
            </a:extLst>
          </p:cNvPr>
          <p:cNvSpPr/>
          <p:nvPr/>
        </p:nvSpPr>
        <p:spPr>
          <a:xfrm>
            <a:off x="10240619" y="421438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441A8E1-5C8B-4853-8921-025489AA1EE1}"/>
              </a:ext>
            </a:extLst>
          </p:cNvPr>
          <p:cNvSpPr/>
          <p:nvPr/>
        </p:nvSpPr>
        <p:spPr>
          <a:xfrm>
            <a:off x="11491868" y="344759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1F482C0-DD6C-4826-AAAA-E6AB7F973F05}"/>
              </a:ext>
            </a:extLst>
          </p:cNvPr>
          <p:cNvSpPr/>
          <p:nvPr/>
        </p:nvSpPr>
        <p:spPr>
          <a:xfrm>
            <a:off x="9922985" y="2358949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9FA7756-318B-4D95-B959-7D26966A4086}"/>
              </a:ext>
            </a:extLst>
          </p:cNvPr>
          <p:cNvSpPr/>
          <p:nvPr/>
        </p:nvSpPr>
        <p:spPr>
          <a:xfrm>
            <a:off x="9250855" y="28992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D56C991-516D-4412-ADA5-B596331D7DFC}"/>
              </a:ext>
            </a:extLst>
          </p:cNvPr>
          <p:cNvSpPr/>
          <p:nvPr/>
        </p:nvSpPr>
        <p:spPr>
          <a:xfrm>
            <a:off x="6676600" y="3765679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BED15BD3-8653-405F-BA6A-2E0860D4DABF}"/>
              </a:ext>
            </a:extLst>
          </p:cNvPr>
          <p:cNvSpPr/>
          <p:nvPr/>
        </p:nvSpPr>
        <p:spPr>
          <a:xfrm>
            <a:off x="8456999" y="5300254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C4525D19-C7F6-4E23-BB7C-2F2BD0BBE1DD}"/>
              </a:ext>
            </a:extLst>
          </p:cNvPr>
          <p:cNvSpPr/>
          <p:nvPr/>
        </p:nvSpPr>
        <p:spPr>
          <a:xfrm>
            <a:off x="9929430" y="3552828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07A3CE55-07AD-4E25-B54D-0A9932338381}"/>
              </a:ext>
            </a:extLst>
          </p:cNvPr>
          <p:cNvSpPr/>
          <p:nvPr/>
        </p:nvSpPr>
        <p:spPr>
          <a:xfrm>
            <a:off x="11385188" y="3638678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F69B67D-15D0-4024-9137-1BAD3D9C2E63}"/>
              </a:ext>
            </a:extLst>
          </p:cNvPr>
          <p:cNvSpPr/>
          <p:nvPr/>
        </p:nvSpPr>
        <p:spPr>
          <a:xfrm>
            <a:off x="11891613" y="3415607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B21F54C-CBF5-4C7E-AA94-3A28F2D1FB92}"/>
              </a:ext>
            </a:extLst>
          </p:cNvPr>
          <p:cNvSpPr/>
          <p:nvPr/>
        </p:nvSpPr>
        <p:spPr>
          <a:xfrm>
            <a:off x="8949090" y="5086068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8FC6823-5D29-4AB8-8351-AF6CB396D0CD}"/>
              </a:ext>
            </a:extLst>
          </p:cNvPr>
          <p:cNvSpPr/>
          <p:nvPr/>
        </p:nvSpPr>
        <p:spPr>
          <a:xfrm>
            <a:off x="8199561" y="304928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9A8B953-48AD-4242-88BC-52C8248C9946}"/>
              </a:ext>
            </a:extLst>
          </p:cNvPr>
          <p:cNvSpPr/>
          <p:nvPr/>
        </p:nvSpPr>
        <p:spPr>
          <a:xfrm>
            <a:off x="8627970" y="2358949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B3879E5-2DB6-4EC2-B9D8-45017E355B25}"/>
              </a:ext>
            </a:extLst>
          </p:cNvPr>
          <p:cNvSpPr/>
          <p:nvPr/>
        </p:nvSpPr>
        <p:spPr>
          <a:xfrm>
            <a:off x="7291801" y="43939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D60BDDA4-A1BF-4001-B091-FB704163E26F}"/>
              </a:ext>
            </a:extLst>
          </p:cNvPr>
          <p:cNvSpPr/>
          <p:nvPr/>
        </p:nvSpPr>
        <p:spPr>
          <a:xfrm>
            <a:off x="11813630" y="633990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330A409-7EEF-4103-9CD1-2844A8D0BE2A}"/>
              </a:ext>
            </a:extLst>
          </p:cNvPr>
          <p:cNvSpPr/>
          <p:nvPr/>
        </p:nvSpPr>
        <p:spPr>
          <a:xfrm>
            <a:off x="11491868" y="381185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7095440-92D1-4988-A376-609966C10D61}"/>
              </a:ext>
            </a:extLst>
          </p:cNvPr>
          <p:cNvSpPr/>
          <p:nvPr/>
        </p:nvSpPr>
        <p:spPr>
          <a:xfrm>
            <a:off x="11704151" y="381185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E2B2BB9-C6D4-482F-8334-25CE9681B001}"/>
              </a:ext>
            </a:extLst>
          </p:cNvPr>
          <p:cNvSpPr/>
          <p:nvPr/>
        </p:nvSpPr>
        <p:spPr>
          <a:xfrm>
            <a:off x="6396809" y="4732122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DAAC448-0777-4D4D-8BDD-177F26047A01}"/>
              </a:ext>
            </a:extLst>
          </p:cNvPr>
          <p:cNvSpPr/>
          <p:nvPr/>
        </p:nvSpPr>
        <p:spPr>
          <a:xfrm>
            <a:off x="7839050" y="377080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3067A94-EB44-4D49-87C7-FEF6CF3C36AC}"/>
              </a:ext>
            </a:extLst>
          </p:cNvPr>
          <p:cNvSpPr/>
          <p:nvPr/>
        </p:nvSpPr>
        <p:spPr>
          <a:xfrm>
            <a:off x="6814147" y="434027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C59FECC1-4D64-426F-9E6B-6600789D9421}"/>
              </a:ext>
            </a:extLst>
          </p:cNvPr>
          <p:cNvSpPr/>
          <p:nvPr/>
        </p:nvSpPr>
        <p:spPr>
          <a:xfrm>
            <a:off x="8018325" y="4870691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CA75E660-E339-4C9A-AF64-9425AFD2DC52}"/>
              </a:ext>
            </a:extLst>
          </p:cNvPr>
          <p:cNvSpPr/>
          <p:nvPr/>
        </p:nvSpPr>
        <p:spPr>
          <a:xfrm>
            <a:off x="9322379" y="226800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DDD3DAA9-9399-4FF5-A400-3CEFF73EC59B}"/>
              </a:ext>
            </a:extLst>
          </p:cNvPr>
          <p:cNvSpPr/>
          <p:nvPr/>
        </p:nvSpPr>
        <p:spPr>
          <a:xfrm>
            <a:off x="11385188" y="4010976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29BC0A8A-38FB-46C3-87B9-081D1C10E9D7}"/>
              </a:ext>
            </a:extLst>
          </p:cNvPr>
          <p:cNvSpPr/>
          <p:nvPr/>
        </p:nvSpPr>
        <p:spPr>
          <a:xfrm>
            <a:off x="11597471" y="4010976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D64FC45-8ACD-4178-9059-77AF9BD280C8}"/>
              </a:ext>
            </a:extLst>
          </p:cNvPr>
          <p:cNvSpPr/>
          <p:nvPr/>
        </p:nvSpPr>
        <p:spPr>
          <a:xfrm>
            <a:off x="11602571" y="4986095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51316D92-E6AC-4F53-A529-DD1AE605AD09}"/>
              </a:ext>
            </a:extLst>
          </p:cNvPr>
          <p:cNvSpPr/>
          <p:nvPr/>
        </p:nvSpPr>
        <p:spPr>
          <a:xfrm>
            <a:off x="9624157" y="3502313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105D0095-D4D6-4514-815D-090001406DCF}"/>
              </a:ext>
            </a:extLst>
          </p:cNvPr>
          <p:cNvSpPr/>
          <p:nvPr/>
        </p:nvSpPr>
        <p:spPr>
          <a:xfrm>
            <a:off x="9506206" y="552320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2A8770B7-B08E-46A3-9BA0-D991FB9AB508}"/>
              </a:ext>
            </a:extLst>
          </p:cNvPr>
          <p:cNvSpPr/>
          <p:nvPr/>
        </p:nvSpPr>
        <p:spPr>
          <a:xfrm>
            <a:off x="6058653" y="32019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AB551B0A-ADAA-4276-915A-81D4E09A6A0F}"/>
              </a:ext>
            </a:extLst>
          </p:cNvPr>
          <p:cNvSpPr/>
          <p:nvPr/>
        </p:nvSpPr>
        <p:spPr>
          <a:xfrm>
            <a:off x="11279585" y="4184151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FED31AFD-89E8-491A-9283-BD0C86A072D6}"/>
              </a:ext>
            </a:extLst>
          </p:cNvPr>
          <p:cNvSpPr/>
          <p:nvPr/>
        </p:nvSpPr>
        <p:spPr>
          <a:xfrm>
            <a:off x="11916434" y="4184151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7451231-FF20-4E7C-9996-BF31837D83BB}"/>
              </a:ext>
            </a:extLst>
          </p:cNvPr>
          <p:cNvSpPr/>
          <p:nvPr/>
        </p:nvSpPr>
        <p:spPr>
          <a:xfrm>
            <a:off x="9636770" y="3386045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45DF3B83-5EA8-496C-BF80-2368676FEB63}"/>
              </a:ext>
            </a:extLst>
          </p:cNvPr>
          <p:cNvSpPr/>
          <p:nvPr/>
        </p:nvSpPr>
        <p:spPr>
          <a:xfrm>
            <a:off x="11385188" y="4375236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1D94946-F443-46B7-BA02-D1F84F9E2C50}"/>
              </a:ext>
            </a:extLst>
          </p:cNvPr>
          <p:cNvSpPr/>
          <p:nvPr/>
        </p:nvSpPr>
        <p:spPr>
          <a:xfrm>
            <a:off x="11597471" y="4375236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9A30A41E-B9A7-44A1-AB87-C093F1795FA1}"/>
              </a:ext>
            </a:extLst>
          </p:cNvPr>
          <p:cNvSpPr/>
          <p:nvPr/>
        </p:nvSpPr>
        <p:spPr>
          <a:xfrm>
            <a:off x="11809754" y="4375236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8BFF0DB7-15D1-479F-8E17-878D2326776E}"/>
              </a:ext>
            </a:extLst>
          </p:cNvPr>
          <p:cNvSpPr/>
          <p:nvPr/>
        </p:nvSpPr>
        <p:spPr>
          <a:xfrm>
            <a:off x="12022037" y="4375236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A4DACA76-6013-4F01-8256-043A8D5DA8B6}"/>
              </a:ext>
            </a:extLst>
          </p:cNvPr>
          <p:cNvSpPr/>
          <p:nvPr/>
        </p:nvSpPr>
        <p:spPr>
          <a:xfrm>
            <a:off x="7800416" y="372939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5A1B51A7-38E7-46B4-973D-A1B5F5A6CBAC}"/>
              </a:ext>
            </a:extLst>
          </p:cNvPr>
          <p:cNvSpPr/>
          <p:nvPr/>
        </p:nvSpPr>
        <p:spPr>
          <a:xfrm>
            <a:off x="7907096" y="3902574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B182D81E-8AB0-411F-920D-4BB05E66B884}"/>
              </a:ext>
            </a:extLst>
          </p:cNvPr>
          <p:cNvSpPr/>
          <p:nvPr/>
        </p:nvSpPr>
        <p:spPr>
          <a:xfrm>
            <a:off x="7800416" y="409365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A6DCB2E8-75F9-4B18-A0E9-B4F3050393BA}"/>
              </a:ext>
            </a:extLst>
          </p:cNvPr>
          <p:cNvSpPr/>
          <p:nvPr/>
        </p:nvSpPr>
        <p:spPr>
          <a:xfrm>
            <a:off x="7800416" y="4465957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F4EAD93F-3B96-49BD-A9F9-1E21FE3E11D5}"/>
              </a:ext>
            </a:extLst>
          </p:cNvPr>
          <p:cNvSpPr/>
          <p:nvPr/>
        </p:nvSpPr>
        <p:spPr>
          <a:xfrm>
            <a:off x="7907096" y="463913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75C58B68-BD97-493B-A34F-3591CEBD3B62}"/>
              </a:ext>
            </a:extLst>
          </p:cNvPr>
          <p:cNvSpPr/>
          <p:nvPr/>
        </p:nvSpPr>
        <p:spPr>
          <a:xfrm>
            <a:off x="7800416" y="4830217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AB0110F3-A5BA-47F8-BADD-D4A28AD657E8}"/>
              </a:ext>
            </a:extLst>
          </p:cNvPr>
          <p:cNvSpPr/>
          <p:nvPr/>
        </p:nvSpPr>
        <p:spPr>
          <a:xfrm>
            <a:off x="8012699" y="4830217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0D9D247-4F29-4DA7-93AD-E51A6CB768BE}"/>
              </a:ext>
            </a:extLst>
          </p:cNvPr>
          <p:cNvSpPr/>
          <p:nvPr/>
        </p:nvSpPr>
        <p:spPr>
          <a:xfrm>
            <a:off x="8224982" y="4830217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AA717CC8-F6D8-4E9A-A2C4-7F9916E77E90}"/>
              </a:ext>
            </a:extLst>
          </p:cNvPr>
          <p:cNvSpPr/>
          <p:nvPr/>
        </p:nvSpPr>
        <p:spPr>
          <a:xfrm>
            <a:off x="8437265" y="4830217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AD9C6B5B-61AE-4A66-92A2-CDF57A970A79}"/>
              </a:ext>
            </a:extLst>
          </p:cNvPr>
          <p:cNvSpPr/>
          <p:nvPr/>
        </p:nvSpPr>
        <p:spPr>
          <a:xfrm>
            <a:off x="7907096" y="500339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702DC6CD-1016-4B4F-AC50-85305A4ED877}"/>
              </a:ext>
            </a:extLst>
          </p:cNvPr>
          <p:cNvSpPr/>
          <p:nvPr/>
        </p:nvSpPr>
        <p:spPr>
          <a:xfrm>
            <a:off x="8119379" y="500339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7D60E2CB-49A9-4A6F-ACA7-3DD292FF3A06}"/>
              </a:ext>
            </a:extLst>
          </p:cNvPr>
          <p:cNvSpPr/>
          <p:nvPr/>
        </p:nvSpPr>
        <p:spPr>
          <a:xfrm>
            <a:off x="8331662" y="500339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1CC4F21-3441-492F-AFB5-821FA3284C02}"/>
              </a:ext>
            </a:extLst>
          </p:cNvPr>
          <p:cNvSpPr/>
          <p:nvPr/>
        </p:nvSpPr>
        <p:spPr>
          <a:xfrm>
            <a:off x="8543945" y="5003392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CE032C8E-6E0A-40B0-AD81-E80C5D601FFF}"/>
              </a:ext>
            </a:extLst>
          </p:cNvPr>
          <p:cNvSpPr/>
          <p:nvPr/>
        </p:nvSpPr>
        <p:spPr>
          <a:xfrm>
            <a:off x="10114676" y="220205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39BE8DFA-C76A-4BD2-BAEF-813D541A738A}"/>
              </a:ext>
            </a:extLst>
          </p:cNvPr>
          <p:cNvSpPr/>
          <p:nvPr/>
        </p:nvSpPr>
        <p:spPr>
          <a:xfrm>
            <a:off x="10539242" y="220205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151C53D4-A713-47E7-ACB5-C5AD037A9CC0}"/>
              </a:ext>
            </a:extLst>
          </p:cNvPr>
          <p:cNvSpPr/>
          <p:nvPr/>
        </p:nvSpPr>
        <p:spPr>
          <a:xfrm>
            <a:off x="10751525" y="2202059"/>
            <a:ext cx="106680" cy="106680"/>
          </a:xfrm>
          <a:prstGeom prst="ellipse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44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0"/>
            <a:ext cx="2827867" cy="6858000"/>
          </a:xfrm>
          <a:prstGeom prst="rect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80CBA3E1-8630-4101-BA38-1CAAEB7836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023">
            <a:off x="-159607" y="4098857"/>
            <a:ext cx="2860757" cy="265929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30A1138-9F80-4E52-8A14-5973DE7429BC}"/>
              </a:ext>
            </a:extLst>
          </p:cNvPr>
          <p:cNvSpPr/>
          <p:nvPr/>
        </p:nvSpPr>
        <p:spPr>
          <a:xfrm>
            <a:off x="522996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C67E8F3-66BF-4D2A-9147-7A88AAFA188E}"/>
              </a:ext>
            </a:extLst>
          </p:cNvPr>
          <p:cNvSpPr/>
          <p:nvPr/>
        </p:nvSpPr>
        <p:spPr>
          <a:xfrm>
            <a:off x="735279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DDF7C3-8504-46DC-BE30-FEC5C94C64E2}"/>
              </a:ext>
            </a:extLst>
          </p:cNvPr>
          <p:cNvSpPr/>
          <p:nvPr/>
        </p:nvSpPr>
        <p:spPr>
          <a:xfrm>
            <a:off x="947562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17C7B02-25C5-4568-B7E8-3854A8478FD4}"/>
              </a:ext>
            </a:extLst>
          </p:cNvPr>
          <p:cNvSpPr/>
          <p:nvPr/>
        </p:nvSpPr>
        <p:spPr>
          <a:xfrm>
            <a:off x="1159845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5A59519-5C4B-4436-B0FF-6EFE636CA0AE}"/>
              </a:ext>
            </a:extLst>
          </p:cNvPr>
          <p:cNvSpPr/>
          <p:nvPr/>
        </p:nvSpPr>
        <p:spPr>
          <a:xfrm>
            <a:off x="1372128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1C4149F-D36B-48A9-A6E4-E2CCBF32C1F3}"/>
              </a:ext>
            </a:extLst>
          </p:cNvPr>
          <p:cNvSpPr/>
          <p:nvPr/>
        </p:nvSpPr>
        <p:spPr>
          <a:xfrm>
            <a:off x="1584411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03FDBD9-D01E-4BFD-9435-81B194351F32}"/>
              </a:ext>
            </a:extLst>
          </p:cNvPr>
          <p:cNvSpPr/>
          <p:nvPr/>
        </p:nvSpPr>
        <p:spPr>
          <a:xfrm>
            <a:off x="1796694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D839B59-F174-4518-B9F2-105DC199090D}"/>
              </a:ext>
            </a:extLst>
          </p:cNvPr>
          <p:cNvSpPr/>
          <p:nvPr/>
        </p:nvSpPr>
        <p:spPr>
          <a:xfrm>
            <a:off x="2008977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C8DF17F-5870-4E21-9766-DDAC61B4C25A}"/>
              </a:ext>
            </a:extLst>
          </p:cNvPr>
          <p:cNvSpPr/>
          <p:nvPr/>
        </p:nvSpPr>
        <p:spPr>
          <a:xfrm>
            <a:off x="2221260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A4B87AC-2F6A-4116-92DA-56519381B277}"/>
              </a:ext>
            </a:extLst>
          </p:cNvPr>
          <p:cNvSpPr/>
          <p:nvPr/>
        </p:nvSpPr>
        <p:spPr>
          <a:xfrm>
            <a:off x="629676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F341305-54AA-4D9A-9EAC-017E1C62A659}"/>
              </a:ext>
            </a:extLst>
          </p:cNvPr>
          <p:cNvSpPr/>
          <p:nvPr/>
        </p:nvSpPr>
        <p:spPr>
          <a:xfrm>
            <a:off x="841959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EF89B4D-75F3-4FF1-A9AC-C5D52702A045}"/>
              </a:ext>
            </a:extLst>
          </p:cNvPr>
          <p:cNvSpPr/>
          <p:nvPr/>
        </p:nvSpPr>
        <p:spPr>
          <a:xfrm>
            <a:off x="1054242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063B937-A16D-4837-B0D0-EBAD3508C743}"/>
              </a:ext>
            </a:extLst>
          </p:cNvPr>
          <p:cNvSpPr/>
          <p:nvPr/>
        </p:nvSpPr>
        <p:spPr>
          <a:xfrm>
            <a:off x="1266525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6FA7726-D093-418C-9B66-05A3A65607AF}"/>
              </a:ext>
            </a:extLst>
          </p:cNvPr>
          <p:cNvSpPr/>
          <p:nvPr/>
        </p:nvSpPr>
        <p:spPr>
          <a:xfrm>
            <a:off x="1478808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AB36ED1-0931-4DA7-8651-0984AC82D43C}"/>
              </a:ext>
            </a:extLst>
          </p:cNvPr>
          <p:cNvSpPr/>
          <p:nvPr/>
        </p:nvSpPr>
        <p:spPr>
          <a:xfrm>
            <a:off x="1691091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C06B239-96BA-42DB-9695-035CD7AAF335}"/>
              </a:ext>
            </a:extLst>
          </p:cNvPr>
          <p:cNvSpPr/>
          <p:nvPr/>
        </p:nvSpPr>
        <p:spPr>
          <a:xfrm>
            <a:off x="1903374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F079D84-A6F1-4FC4-BC0A-C5D9C88DF557}"/>
              </a:ext>
            </a:extLst>
          </p:cNvPr>
          <p:cNvSpPr/>
          <p:nvPr/>
        </p:nvSpPr>
        <p:spPr>
          <a:xfrm>
            <a:off x="2115657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3BD91B9-0D60-4FB6-B65B-DD0EC2662044}"/>
              </a:ext>
            </a:extLst>
          </p:cNvPr>
          <p:cNvSpPr/>
          <p:nvPr/>
        </p:nvSpPr>
        <p:spPr>
          <a:xfrm>
            <a:off x="522996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E272057-A5F8-425A-9C14-8BA699CEF30D}"/>
              </a:ext>
            </a:extLst>
          </p:cNvPr>
          <p:cNvSpPr/>
          <p:nvPr/>
        </p:nvSpPr>
        <p:spPr>
          <a:xfrm>
            <a:off x="735279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0E0636B-B35B-4ADD-B5AA-7461957CDE42}"/>
              </a:ext>
            </a:extLst>
          </p:cNvPr>
          <p:cNvSpPr/>
          <p:nvPr/>
        </p:nvSpPr>
        <p:spPr>
          <a:xfrm>
            <a:off x="947562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ED8C868-0F89-4B7C-BB3F-923D2D77CA72}"/>
              </a:ext>
            </a:extLst>
          </p:cNvPr>
          <p:cNvSpPr/>
          <p:nvPr/>
        </p:nvSpPr>
        <p:spPr>
          <a:xfrm>
            <a:off x="1159845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8DE1D21-5640-4A9B-B764-E7008E4FBFFC}"/>
              </a:ext>
            </a:extLst>
          </p:cNvPr>
          <p:cNvSpPr/>
          <p:nvPr/>
        </p:nvSpPr>
        <p:spPr>
          <a:xfrm>
            <a:off x="1372128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9647FA4-145F-4998-B77E-98533E2583E7}"/>
              </a:ext>
            </a:extLst>
          </p:cNvPr>
          <p:cNvSpPr/>
          <p:nvPr/>
        </p:nvSpPr>
        <p:spPr>
          <a:xfrm>
            <a:off x="1584411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9260B8E-F038-46A3-939A-93D53631F97E}"/>
              </a:ext>
            </a:extLst>
          </p:cNvPr>
          <p:cNvSpPr/>
          <p:nvPr/>
        </p:nvSpPr>
        <p:spPr>
          <a:xfrm>
            <a:off x="1796694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C6C8B17-54A7-46DC-A5D6-9A459E8711B2}"/>
              </a:ext>
            </a:extLst>
          </p:cNvPr>
          <p:cNvSpPr/>
          <p:nvPr/>
        </p:nvSpPr>
        <p:spPr>
          <a:xfrm>
            <a:off x="2008977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2E946B1-8BD3-4613-A32F-F44623176A3D}"/>
              </a:ext>
            </a:extLst>
          </p:cNvPr>
          <p:cNvSpPr/>
          <p:nvPr/>
        </p:nvSpPr>
        <p:spPr>
          <a:xfrm>
            <a:off x="2221260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4158ACF-08C5-4299-836D-5B596DB8334E}"/>
              </a:ext>
            </a:extLst>
          </p:cNvPr>
          <p:cNvSpPr/>
          <p:nvPr/>
        </p:nvSpPr>
        <p:spPr>
          <a:xfrm>
            <a:off x="629676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5BC7C49-8C22-415B-ADBC-69CC371D8DF2}"/>
              </a:ext>
            </a:extLst>
          </p:cNvPr>
          <p:cNvSpPr/>
          <p:nvPr/>
        </p:nvSpPr>
        <p:spPr>
          <a:xfrm>
            <a:off x="841959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7515726-28DD-4F37-AEDD-62119F92B1AC}"/>
              </a:ext>
            </a:extLst>
          </p:cNvPr>
          <p:cNvSpPr/>
          <p:nvPr/>
        </p:nvSpPr>
        <p:spPr>
          <a:xfrm>
            <a:off x="1054242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B4B5A91A-E7CD-4437-8F3C-C771D418046E}"/>
              </a:ext>
            </a:extLst>
          </p:cNvPr>
          <p:cNvSpPr/>
          <p:nvPr/>
        </p:nvSpPr>
        <p:spPr>
          <a:xfrm>
            <a:off x="1266525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5E9F20-86FD-4B05-BE17-837BAE7CFB4F}"/>
              </a:ext>
            </a:extLst>
          </p:cNvPr>
          <p:cNvSpPr/>
          <p:nvPr/>
        </p:nvSpPr>
        <p:spPr>
          <a:xfrm>
            <a:off x="1478808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B86B875-C47F-4161-9CE5-F02FC11AC9FC}"/>
              </a:ext>
            </a:extLst>
          </p:cNvPr>
          <p:cNvSpPr/>
          <p:nvPr/>
        </p:nvSpPr>
        <p:spPr>
          <a:xfrm>
            <a:off x="1691091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F763F8E-FA91-439D-A96B-05FAE64E85D9}"/>
              </a:ext>
            </a:extLst>
          </p:cNvPr>
          <p:cNvSpPr/>
          <p:nvPr/>
        </p:nvSpPr>
        <p:spPr>
          <a:xfrm>
            <a:off x="1903374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B774AF0-D2AC-496F-8E3D-F666845C325C}"/>
              </a:ext>
            </a:extLst>
          </p:cNvPr>
          <p:cNvSpPr/>
          <p:nvPr/>
        </p:nvSpPr>
        <p:spPr>
          <a:xfrm>
            <a:off x="2115657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91E1405-8253-4EF8-A4C4-11D721E1D7C5}"/>
              </a:ext>
            </a:extLst>
          </p:cNvPr>
          <p:cNvSpPr/>
          <p:nvPr/>
        </p:nvSpPr>
        <p:spPr>
          <a:xfrm>
            <a:off x="522996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440744A-1814-4AAE-925F-4AE6D6190E80}"/>
              </a:ext>
            </a:extLst>
          </p:cNvPr>
          <p:cNvSpPr/>
          <p:nvPr/>
        </p:nvSpPr>
        <p:spPr>
          <a:xfrm>
            <a:off x="735279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F10351F-B53E-4A3B-B964-EB1493B89DEC}"/>
              </a:ext>
            </a:extLst>
          </p:cNvPr>
          <p:cNvSpPr/>
          <p:nvPr/>
        </p:nvSpPr>
        <p:spPr>
          <a:xfrm>
            <a:off x="947562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CA4BBBC-8B52-4CAE-8592-87A58EC94CD6}"/>
              </a:ext>
            </a:extLst>
          </p:cNvPr>
          <p:cNvSpPr/>
          <p:nvPr/>
        </p:nvSpPr>
        <p:spPr>
          <a:xfrm>
            <a:off x="1159845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68DEF9F-2100-42AD-AC8F-0069FD77ABED}"/>
              </a:ext>
            </a:extLst>
          </p:cNvPr>
          <p:cNvSpPr/>
          <p:nvPr/>
        </p:nvSpPr>
        <p:spPr>
          <a:xfrm>
            <a:off x="1372128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F48F2BA6-A65F-4B2A-9372-A961662DA10B}"/>
              </a:ext>
            </a:extLst>
          </p:cNvPr>
          <p:cNvSpPr/>
          <p:nvPr/>
        </p:nvSpPr>
        <p:spPr>
          <a:xfrm>
            <a:off x="1584411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AEAD577-D846-467A-A9C4-5F64CB7DFFE2}"/>
              </a:ext>
            </a:extLst>
          </p:cNvPr>
          <p:cNvSpPr/>
          <p:nvPr/>
        </p:nvSpPr>
        <p:spPr>
          <a:xfrm>
            <a:off x="1796694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E6CCFD9-5573-4EA9-8A23-04881883AA1F}"/>
              </a:ext>
            </a:extLst>
          </p:cNvPr>
          <p:cNvSpPr/>
          <p:nvPr/>
        </p:nvSpPr>
        <p:spPr>
          <a:xfrm>
            <a:off x="2008977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789408D4-FEBC-4B61-9618-0A028D288E66}"/>
              </a:ext>
            </a:extLst>
          </p:cNvPr>
          <p:cNvSpPr/>
          <p:nvPr/>
        </p:nvSpPr>
        <p:spPr>
          <a:xfrm>
            <a:off x="2221260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C848487-8E0A-4092-946B-B36F3A2371FF}"/>
              </a:ext>
            </a:extLst>
          </p:cNvPr>
          <p:cNvSpPr/>
          <p:nvPr/>
        </p:nvSpPr>
        <p:spPr>
          <a:xfrm>
            <a:off x="629676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B70BE040-158E-421D-BD03-C9A05041CE67}"/>
              </a:ext>
            </a:extLst>
          </p:cNvPr>
          <p:cNvSpPr/>
          <p:nvPr/>
        </p:nvSpPr>
        <p:spPr>
          <a:xfrm>
            <a:off x="841959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16CA3CCA-CC2F-4DBC-A52D-5438DA28529B}"/>
              </a:ext>
            </a:extLst>
          </p:cNvPr>
          <p:cNvSpPr/>
          <p:nvPr/>
        </p:nvSpPr>
        <p:spPr>
          <a:xfrm>
            <a:off x="1054242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458BA455-7C4F-425A-A8D8-6BBC5D87F1E8}"/>
              </a:ext>
            </a:extLst>
          </p:cNvPr>
          <p:cNvSpPr/>
          <p:nvPr/>
        </p:nvSpPr>
        <p:spPr>
          <a:xfrm>
            <a:off x="1266525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D38A670-FE7D-4EB4-B364-4381E19D1247}"/>
              </a:ext>
            </a:extLst>
          </p:cNvPr>
          <p:cNvSpPr/>
          <p:nvPr/>
        </p:nvSpPr>
        <p:spPr>
          <a:xfrm>
            <a:off x="1478808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41491CF-7C2C-426F-BC47-C34CE90855DE}"/>
              </a:ext>
            </a:extLst>
          </p:cNvPr>
          <p:cNvSpPr/>
          <p:nvPr/>
        </p:nvSpPr>
        <p:spPr>
          <a:xfrm>
            <a:off x="1691091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CF13548-E343-4046-A633-7A853CBD0C3B}"/>
              </a:ext>
            </a:extLst>
          </p:cNvPr>
          <p:cNvSpPr/>
          <p:nvPr/>
        </p:nvSpPr>
        <p:spPr>
          <a:xfrm>
            <a:off x="1903374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E783E5F3-4AE1-4A56-B879-CBCE8E4E77C4}"/>
              </a:ext>
            </a:extLst>
          </p:cNvPr>
          <p:cNvSpPr/>
          <p:nvPr/>
        </p:nvSpPr>
        <p:spPr>
          <a:xfrm>
            <a:off x="2115657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F7CE5847-FE2E-494E-978E-AE8B525FC965}"/>
              </a:ext>
            </a:extLst>
          </p:cNvPr>
          <p:cNvSpPr/>
          <p:nvPr/>
        </p:nvSpPr>
        <p:spPr>
          <a:xfrm>
            <a:off x="522996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7EA0107-F8D7-4BBE-A27D-0193CC187B5B}"/>
              </a:ext>
            </a:extLst>
          </p:cNvPr>
          <p:cNvSpPr/>
          <p:nvPr/>
        </p:nvSpPr>
        <p:spPr>
          <a:xfrm>
            <a:off x="735279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13EC0AD2-CD2D-4EAC-B5A3-BFEA9ED4E235}"/>
              </a:ext>
            </a:extLst>
          </p:cNvPr>
          <p:cNvSpPr/>
          <p:nvPr/>
        </p:nvSpPr>
        <p:spPr>
          <a:xfrm>
            <a:off x="947562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BEC626D4-0B85-4AED-A789-2CDD383AB7BC}"/>
              </a:ext>
            </a:extLst>
          </p:cNvPr>
          <p:cNvSpPr/>
          <p:nvPr/>
        </p:nvSpPr>
        <p:spPr>
          <a:xfrm>
            <a:off x="1159845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F006676-BCD0-4CFB-89DC-B3E3DB021DC4}"/>
              </a:ext>
            </a:extLst>
          </p:cNvPr>
          <p:cNvSpPr/>
          <p:nvPr/>
        </p:nvSpPr>
        <p:spPr>
          <a:xfrm>
            <a:off x="1372128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DA54E51-0F0B-4388-AABC-2585E68929BB}"/>
              </a:ext>
            </a:extLst>
          </p:cNvPr>
          <p:cNvSpPr/>
          <p:nvPr/>
        </p:nvSpPr>
        <p:spPr>
          <a:xfrm>
            <a:off x="1584411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B0D22C29-7C52-40D4-BD2F-46C4977963E9}"/>
              </a:ext>
            </a:extLst>
          </p:cNvPr>
          <p:cNvSpPr/>
          <p:nvPr/>
        </p:nvSpPr>
        <p:spPr>
          <a:xfrm>
            <a:off x="1796694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2E1F26C0-4E7C-4D8F-AA1A-88C466269DB3}"/>
              </a:ext>
            </a:extLst>
          </p:cNvPr>
          <p:cNvSpPr/>
          <p:nvPr/>
        </p:nvSpPr>
        <p:spPr>
          <a:xfrm>
            <a:off x="2008977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6C97EDE2-7196-4464-93E4-ECEFAB2CE311}"/>
              </a:ext>
            </a:extLst>
          </p:cNvPr>
          <p:cNvSpPr/>
          <p:nvPr/>
        </p:nvSpPr>
        <p:spPr>
          <a:xfrm>
            <a:off x="2221260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8D34F9CD-E62E-4126-A5F3-1DEBD39994DB}"/>
              </a:ext>
            </a:extLst>
          </p:cNvPr>
          <p:cNvSpPr/>
          <p:nvPr/>
        </p:nvSpPr>
        <p:spPr>
          <a:xfrm>
            <a:off x="629676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1A58EA1E-F9FF-4B24-B7E1-3D92C635311E}"/>
              </a:ext>
            </a:extLst>
          </p:cNvPr>
          <p:cNvSpPr/>
          <p:nvPr/>
        </p:nvSpPr>
        <p:spPr>
          <a:xfrm>
            <a:off x="841959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96EE1B59-46B2-401E-9F0F-9EAC473B4449}"/>
              </a:ext>
            </a:extLst>
          </p:cNvPr>
          <p:cNvSpPr/>
          <p:nvPr/>
        </p:nvSpPr>
        <p:spPr>
          <a:xfrm>
            <a:off x="1054242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8A359E2C-EC07-46A0-A79D-DE2070DE0080}"/>
              </a:ext>
            </a:extLst>
          </p:cNvPr>
          <p:cNvSpPr/>
          <p:nvPr/>
        </p:nvSpPr>
        <p:spPr>
          <a:xfrm>
            <a:off x="1266525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E379C197-FA6A-4D1D-A973-D7B466AABF7C}"/>
              </a:ext>
            </a:extLst>
          </p:cNvPr>
          <p:cNvSpPr/>
          <p:nvPr/>
        </p:nvSpPr>
        <p:spPr>
          <a:xfrm>
            <a:off x="1478808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ADCB7364-5154-4DD6-A3C8-16AA759726BD}"/>
              </a:ext>
            </a:extLst>
          </p:cNvPr>
          <p:cNvSpPr/>
          <p:nvPr/>
        </p:nvSpPr>
        <p:spPr>
          <a:xfrm>
            <a:off x="1691091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2FB6034-A889-4ED1-AB71-779D684AA5A5}"/>
              </a:ext>
            </a:extLst>
          </p:cNvPr>
          <p:cNvSpPr/>
          <p:nvPr/>
        </p:nvSpPr>
        <p:spPr>
          <a:xfrm>
            <a:off x="1903374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4410209-BE68-4A1F-9D57-78E304EA6195}"/>
              </a:ext>
            </a:extLst>
          </p:cNvPr>
          <p:cNvSpPr/>
          <p:nvPr/>
        </p:nvSpPr>
        <p:spPr>
          <a:xfrm>
            <a:off x="2115657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D55E2B-42BE-4613-8AC5-C2B493E9B969}"/>
              </a:ext>
            </a:extLst>
          </p:cNvPr>
          <p:cNvGrpSpPr/>
          <p:nvPr/>
        </p:nvGrpSpPr>
        <p:grpSpPr>
          <a:xfrm>
            <a:off x="3832754" y="1834273"/>
            <a:ext cx="3306851" cy="815332"/>
            <a:chOff x="3275405" y="1834273"/>
            <a:chExt cx="3306851" cy="81533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6142324-EA4D-435B-BC3E-F0D5EDFCBF79}"/>
                </a:ext>
              </a:extLst>
            </p:cNvPr>
            <p:cNvGrpSpPr/>
            <p:nvPr/>
          </p:nvGrpSpPr>
          <p:grpSpPr>
            <a:xfrm>
              <a:off x="3275405" y="1834273"/>
              <a:ext cx="824155" cy="815332"/>
              <a:chOff x="3275405" y="1482166"/>
              <a:chExt cx="824155" cy="815332"/>
            </a:xfrm>
          </p:grpSpPr>
          <p:sp>
            <p:nvSpPr>
              <p:cNvPr id="7" name="半闭框 6">
                <a:extLst>
                  <a:ext uri="{FF2B5EF4-FFF2-40B4-BE49-F238E27FC236}">
                    <a16:creationId xmlns:a16="http://schemas.microsoft.com/office/drawing/2014/main" id="{21A91026-78D1-4F58-A325-FAB147EDEE78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B817782-8E3D-401E-B656-973E1F705947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rgbClr val="003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2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96E6561-61A6-4E1B-8C69-CC570B558E8B}"/>
                </a:ext>
              </a:extLst>
            </p:cNvPr>
            <p:cNvSpPr txBox="1"/>
            <p:nvPr/>
          </p:nvSpPr>
          <p:spPr>
            <a:xfrm>
              <a:off x="4287292" y="1943004"/>
              <a:ext cx="2294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</a:p>
          </p:txBody>
        </p:sp>
      </p:grpSp>
      <p:pic>
        <p:nvPicPr>
          <p:cNvPr id="101" name="图片 100">
            <a:extLst>
              <a:ext uri="{FF2B5EF4-FFF2-40B4-BE49-F238E27FC236}">
                <a16:creationId xmlns:a16="http://schemas.microsoft.com/office/drawing/2014/main" id="{4C7AED46-CBC3-48EA-A1DE-A5F7EC6E5F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220">
            <a:off x="8126780" y="3214739"/>
            <a:ext cx="4323692" cy="401920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834791-C03A-43B3-A014-4474B5963904}"/>
              </a:ext>
            </a:extLst>
          </p:cNvPr>
          <p:cNvGrpSpPr/>
          <p:nvPr/>
        </p:nvGrpSpPr>
        <p:grpSpPr>
          <a:xfrm>
            <a:off x="3832754" y="3013865"/>
            <a:ext cx="3306851" cy="815332"/>
            <a:chOff x="3275405" y="3013865"/>
            <a:chExt cx="3306851" cy="81533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82DC973-A3AE-4474-8A85-E211605263AA}"/>
                </a:ext>
              </a:extLst>
            </p:cNvPr>
            <p:cNvGrpSpPr/>
            <p:nvPr/>
          </p:nvGrpSpPr>
          <p:grpSpPr>
            <a:xfrm>
              <a:off x="3275405" y="3013865"/>
              <a:ext cx="824155" cy="815332"/>
              <a:chOff x="3275405" y="1482166"/>
              <a:chExt cx="824155" cy="815332"/>
            </a:xfrm>
          </p:grpSpPr>
          <p:sp>
            <p:nvSpPr>
              <p:cNvPr id="96" name="半闭框 95">
                <a:extLst>
                  <a:ext uri="{FF2B5EF4-FFF2-40B4-BE49-F238E27FC236}">
                    <a16:creationId xmlns:a16="http://schemas.microsoft.com/office/drawing/2014/main" id="{5109955D-7613-4DB7-BA84-BCEF1C054594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6B805AD0-043A-48BD-826C-2E3BA7B97F8F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rgbClr val="003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2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82DE32D-922F-4924-8949-37553ED9773C}"/>
                </a:ext>
              </a:extLst>
            </p:cNvPr>
            <p:cNvSpPr txBox="1"/>
            <p:nvPr/>
          </p:nvSpPr>
          <p:spPr>
            <a:xfrm>
              <a:off x="4287292" y="3119975"/>
              <a:ext cx="2294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2BDF58F-467B-466C-80AC-03700FF9017D}"/>
              </a:ext>
            </a:extLst>
          </p:cNvPr>
          <p:cNvGrpSpPr/>
          <p:nvPr/>
        </p:nvGrpSpPr>
        <p:grpSpPr>
          <a:xfrm>
            <a:off x="3832754" y="4208395"/>
            <a:ext cx="3309482" cy="815332"/>
            <a:chOff x="3275405" y="4208395"/>
            <a:chExt cx="3309482" cy="81533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199043D4-10DC-45BD-AA5E-B57560A0BB49}"/>
                </a:ext>
              </a:extLst>
            </p:cNvPr>
            <p:cNvGrpSpPr/>
            <p:nvPr/>
          </p:nvGrpSpPr>
          <p:grpSpPr>
            <a:xfrm>
              <a:off x="3275405" y="4208395"/>
              <a:ext cx="824155" cy="815332"/>
              <a:chOff x="3275405" y="1482166"/>
              <a:chExt cx="824155" cy="815332"/>
            </a:xfrm>
          </p:grpSpPr>
          <p:sp>
            <p:nvSpPr>
              <p:cNvPr id="99" name="半闭框 98">
                <a:extLst>
                  <a:ext uri="{FF2B5EF4-FFF2-40B4-BE49-F238E27FC236}">
                    <a16:creationId xmlns:a16="http://schemas.microsoft.com/office/drawing/2014/main" id="{F56B9E3E-6344-47E5-94C9-382E48AF4878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FD6E50A-2990-4605-8EFB-141AA162A46F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rgbClr val="003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32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9D7519D-CB8B-45B8-9C3D-31A03C613143}"/>
                </a:ext>
              </a:extLst>
            </p:cNvPr>
            <p:cNvSpPr txBox="1"/>
            <p:nvPr/>
          </p:nvSpPr>
          <p:spPr>
            <a:xfrm>
              <a:off x="4289923" y="4312983"/>
              <a:ext cx="2294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9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00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80CBA3E1-8630-4101-BA38-1CAAEB7836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023">
            <a:off x="-159607" y="4098857"/>
            <a:ext cx="2860757" cy="2659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30A1138-9F80-4E52-8A14-5973DE7429BC}"/>
              </a:ext>
            </a:extLst>
          </p:cNvPr>
          <p:cNvSpPr/>
          <p:nvPr/>
        </p:nvSpPr>
        <p:spPr>
          <a:xfrm>
            <a:off x="522996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C67E8F3-66BF-4D2A-9147-7A88AAFA188E}"/>
              </a:ext>
            </a:extLst>
          </p:cNvPr>
          <p:cNvSpPr/>
          <p:nvPr/>
        </p:nvSpPr>
        <p:spPr>
          <a:xfrm>
            <a:off x="735279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DDF7C3-8504-46DC-BE30-FEC5C94C64E2}"/>
              </a:ext>
            </a:extLst>
          </p:cNvPr>
          <p:cNvSpPr/>
          <p:nvPr/>
        </p:nvSpPr>
        <p:spPr>
          <a:xfrm>
            <a:off x="947562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17C7B02-25C5-4568-B7E8-3854A8478FD4}"/>
              </a:ext>
            </a:extLst>
          </p:cNvPr>
          <p:cNvSpPr/>
          <p:nvPr/>
        </p:nvSpPr>
        <p:spPr>
          <a:xfrm>
            <a:off x="1159845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5A59519-5C4B-4436-B0FF-6EFE636CA0AE}"/>
              </a:ext>
            </a:extLst>
          </p:cNvPr>
          <p:cNvSpPr/>
          <p:nvPr/>
        </p:nvSpPr>
        <p:spPr>
          <a:xfrm>
            <a:off x="1372128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1C4149F-D36B-48A9-A6E4-E2CCBF32C1F3}"/>
              </a:ext>
            </a:extLst>
          </p:cNvPr>
          <p:cNvSpPr/>
          <p:nvPr/>
        </p:nvSpPr>
        <p:spPr>
          <a:xfrm>
            <a:off x="1584411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03FDBD9-D01E-4BFD-9435-81B194351F32}"/>
              </a:ext>
            </a:extLst>
          </p:cNvPr>
          <p:cNvSpPr/>
          <p:nvPr/>
        </p:nvSpPr>
        <p:spPr>
          <a:xfrm>
            <a:off x="1796694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D839B59-F174-4518-B9F2-105DC199090D}"/>
              </a:ext>
            </a:extLst>
          </p:cNvPr>
          <p:cNvSpPr/>
          <p:nvPr/>
        </p:nvSpPr>
        <p:spPr>
          <a:xfrm>
            <a:off x="2008977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C8DF17F-5870-4E21-9766-DDAC61B4C25A}"/>
              </a:ext>
            </a:extLst>
          </p:cNvPr>
          <p:cNvSpPr/>
          <p:nvPr/>
        </p:nvSpPr>
        <p:spPr>
          <a:xfrm>
            <a:off x="2221260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A4B87AC-2F6A-4116-92DA-56519381B277}"/>
              </a:ext>
            </a:extLst>
          </p:cNvPr>
          <p:cNvSpPr/>
          <p:nvPr/>
        </p:nvSpPr>
        <p:spPr>
          <a:xfrm>
            <a:off x="629676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F341305-54AA-4D9A-9EAC-017E1C62A659}"/>
              </a:ext>
            </a:extLst>
          </p:cNvPr>
          <p:cNvSpPr/>
          <p:nvPr/>
        </p:nvSpPr>
        <p:spPr>
          <a:xfrm>
            <a:off x="841959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EF89B4D-75F3-4FF1-A9AC-C5D52702A045}"/>
              </a:ext>
            </a:extLst>
          </p:cNvPr>
          <p:cNvSpPr/>
          <p:nvPr/>
        </p:nvSpPr>
        <p:spPr>
          <a:xfrm>
            <a:off x="1054242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063B937-A16D-4837-B0D0-EBAD3508C743}"/>
              </a:ext>
            </a:extLst>
          </p:cNvPr>
          <p:cNvSpPr/>
          <p:nvPr/>
        </p:nvSpPr>
        <p:spPr>
          <a:xfrm>
            <a:off x="1266525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6FA7726-D093-418C-9B66-05A3A65607AF}"/>
              </a:ext>
            </a:extLst>
          </p:cNvPr>
          <p:cNvSpPr/>
          <p:nvPr/>
        </p:nvSpPr>
        <p:spPr>
          <a:xfrm>
            <a:off x="1478808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AB36ED1-0931-4DA7-8651-0984AC82D43C}"/>
              </a:ext>
            </a:extLst>
          </p:cNvPr>
          <p:cNvSpPr/>
          <p:nvPr/>
        </p:nvSpPr>
        <p:spPr>
          <a:xfrm>
            <a:off x="1691091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C06B239-96BA-42DB-9695-035CD7AAF335}"/>
              </a:ext>
            </a:extLst>
          </p:cNvPr>
          <p:cNvSpPr/>
          <p:nvPr/>
        </p:nvSpPr>
        <p:spPr>
          <a:xfrm>
            <a:off x="1903374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F079D84-A6F1-4FC4-BC0A-C5D9C88DF557}"/>
              </a:ext>
            </a:extLst>
          </p:cNvPr>
          <p:cNvSpPr/>
          <p:nvPr/>
        </p:nvSpPr>
        <p:spPr>
          <a:xfrm>
            <a:off x="2115657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3BD91B9-0D60-4FB6-B65B-DD0EC2662044}"/>
              </a:ext>
            </a:extLst>
          </p:cNvPr>
          <p:cNvSpPr/>
          <p:nvPr/>
        </p:nvSpPr>
        <p:spPr>
          <a:xfrm>
            <a:off x="522996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E272057-A5F8-425A-9C14-8BA699CEF30D}"/>
              </a:ext>
            </a:extLst>
          </p:cNvPr>
          <p:cNvSpPr/>
          <p:nvPr/>
        </p:nvSpPr>
        <p:spPr>
          <a:xfrm>
            <a:off x="735279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0E0636B-B35B-4ADD-B5AA-7461957CDE42}"/>
              </a:ext>
            </a:extLst>
          </p:cNvPr>
          <p:cNvSpPr/>
          <p:nvPr/>
        </p:nvSpPr>
        <p:spPr>
          <a:xfrm>
            <a:off x="947562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ED8C868-0F89-4B7C-BB3F-923D2D77CA72}"/>
              </a:ext>
            </a:extLst>
          </p:cNvPr>
          <p:cNvSpPr/>
          <p:nvPr/>
        </p:nvSpPr>
        <p:spPr>
          <a:xfrm>
            <a:off x="1159845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8DE1D21-5640-4A9B-B764-E7008E4FBFFC}"/>
              </a:ext>
            </a:extLst>
          </p:cNvPr>
          <p:cNvSpPr/>
          <p:nvPr/>
        </p:nvSpPr>
        <p:spPr>
          <a:xfrm>
            <a:off x="1372128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9647FA4-145F-4998-B77E-98533E2583E7}"/>
              </a:ext>
            </a:extLst>
          </p:cNvPr>
          <p:cNvSpPr/>
          <p:nvPr/>
        </p:nvSpPr>
        <p:spPr>
          <a:xfrm>
            <a:off x="1584411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9260B8E-F038-46A3-939A-93D53631F97E}"/>
              </a:ext>
            </a:extLst>
          </p:cNvPr>
          <p:cNvSpPr/>
          <p:nvPr/>
        </p:nvSpPr>
        <p:spPr>
          <a:xfrm>
            <a:off x="1796694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C6C8B17-54A7-46DC-A5D6-9A459E8711B2}"/>
              </a:ext>
            </a:extLst>
          </p:cNvPr>
          <p:cNvSpPr/>
          <p:nvPr/>
        </p:nvSpPr>
        <p:spPr>
          <a:xfrm>
            <a:off x="2008977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2E946B1-8BD3-4613-A32F-F44623176A3D}"/>
              </a:ext>
            </a:extLst>
          </p:cNvPr>
          <p:cNvSpPr/>
          <p:nvPr/>
        </p:nvSpPr>
        <p:spPr>
          <a:xfrm>
            <a:off x="2221260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4158ACF-08C5-4299-836D-5B596DB8334E}"/>
              </a:ext>
            </a:extLst>
          </p:cNvPr>
          <p:cNvSpPr/>
          <p:nvPr/>
        </p:nvSpPr>
        <p:spPr>
          <a:xfrm>
            <a:off x="629676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5BC7C49-8C22-415B-ADBC-69CC371D8DF2}"/>
              </a:ext>
            </a:extLst>
          </p:cNvPr>
          <p:cNvSpPr/>
          <p:nvPr/>
        </p:nvSpPr>
        <p:spPr>
          <a:xfrm>
            <a:off x="841959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7515726-28DD-4F37-AEDD-62119F92B1AC}"/>
              </a:ext>
            </a:extLst>
          </p:cNvPr>
          <p:cNvSpPr/>
          <p:nvPr/>
        </p:nvSpPr>
        <p:spPr>
          <a:xfrm>
            <a:off x="1054242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B4B5A91A-E7CD-4437-8F3C-C771D418046E}"/>
              </a:ext>
            </a:extLst>
          </p:cNvPr>
          <p:cNvSpPr/>
          <p:nvPr/>
        </p:nvSpPr>
        <p:spPr>
          <a:xfrm>
            <a:off x="1266525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5E9F20-86FD-4B05-BE17-837BAE7CFB4F}"/>
              </a:ext>
            </a:extLst>
          </p:cNvPr>
          <p:cNvSpPr/>
          <p:nvPr/>
        </p:nvSpPr>
        <p:spPr>
          <a:xfrm>
            <a:off x="1478808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B86B875-C47F-4161-9CE5-F02FC11AC9FC}"/>
              </a:ext>
            </a:extLst>
          </p:cNvPr>
          <p:cNvSpPr/>
          <p:nvPr/>
        </p:nvSpPr>
        <p:spPr>
          <a:xfrm>
            <a:off x="1691091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F763F8E-FA91-439D-A96B-05FAE64E85D9}"/>
              </a:ext>
            </a:extLst>
          </p:cNvPr>
          <p:cNvSpPr/>
          <p:nvPr/>
        </p:nvSpPr>
        <p:spPr>
          <a:xfrm>
            <a:off x="1903374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B774AF0-D2AC-496F-8E3D-F666845C325C}"/>
              </a:ext>
            </a:extLst>
          </p:cNvPr>
          <p:cNvSpPr/>
          <p:nvPr/>
        </p:nvSpPr>
        <p:spPr>
          <a:xfrm>
            <a:off x="2115657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91E1405-8253-4EF8-A4C4-11D721E1D7C5}"/>
              </a:ext>
            </a:extLst>
          </p:cNvPr>
          <p:cNvSpPr/>
          <p:nvPr/>
        </p:nvSpPr>
        <p:spPr>
          <a:xfrm>
            <a:off x="522996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440744A-1814-4AAE-925F-4AE6D6190E80}"/>
              </a:ext>
            </a:extLst>
          </p:cNvPr>
          <p:cNvSpPr/>
          <p:nvPr/>
        </p:nvSpPr>
        <p:spPr>
          <a:xfrm>
            <a:off x="735279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F10351F-B53E-4A3B-B964-EB1493B89DEC}"/>
              </a:ext>
            </a:extLst>
          </p:cNvPr>
          <p:cNvSpPr/>
          <p:nvPr/>
        </p:nvSpPr>
        <p:spPr>
          <a:xfrm>
            <a:off x="947562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CA4BBBC-8B52-4CAE-8592-87A58EC94CD6}"/>
              </a:ext>
            </a:extLst>
          </p:cNvPr>
          <p:cNvSpPr/>
          <p:nvPr/>
        </p:nvSpPr>
        <p:spPr>
          <a:xfrm>
            <a:off x="1159845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68DEF9F-2100-42AD-AC8F-0069FD77ABED}"/>
              </a:ext>
            </a:extLst>
          </p:cNvPr>
          <p:cNvSpPr/>
          <p:nvPr/>
        </p:nvSpPr>
        <p:spPr>
          <a:xfrm>
            <a:off x="1372128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F48F2BA6-A65F-4B2A-9372-A961662DA10B}"/>
              </a:ext>
            </a:extLst>
          </p:cNvPr>
          <p:cNvSpPr/>
          <p:nvPr/>
        </p:nvSpPr>
        <p:spPr>
          <a:xfrm>
            <a:off x="1584411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AEAD577-D846-467A-A9C4-5F64CB7DFFE2}"/>
              </a:ext>
            </a:extLst>
          </p:cNvPr>
          <p:cNvSpPr/>
          <p:nvPr/>
        </p:nvSpPr>
        <p:spPr>
          <a:xfrm>
            <a:off x="1796694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E6CCFD9-5573-4EA9-8A23-04881883AA1F}"/>
              </a:ext>
            </a:extLst>
          </p:cNvPr>
          <p:cNvSpPr/>
          <p:nvPr/>
        </p:nvSpPr>
        <p:spPr>
          <a:xfrm>
            <a:off x="2008977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789408D4-FEBC-4B61-9618-0A028D288E66}"/>
              </a:ext>
            </a:extLst>
          </p:cNvPr>
          <p:cNvSpPr/>
          <p:nvPr/>
        </p:nvSpPr>
        <p:spPr>
          <a:xfrm>
            <a:off x="2221260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C848487-8E0A-4092-946B-B36F3A2371FF}"/>
              </a:ext>
            </a:extLst>
          </p:cNvPr>
          <p:cNvSpPr/>
          <p:nvPr/>
        </p:nvSpPr>
        <p:spPr>
          <a:xfrm>
            <a:off x="629676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B70BE040-158E-421D-BD03-C9A05041CE67}"/>
              </a:ext>
            </a:extLst>
          </p:cNvPr>
          <p:cNvSpPr/>
          <p:nvPr/>
        </p:nvSpPr>
        <p:spPr>
          <a:xfrm>
            <a:off x="841959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16CA3CCA-CC2F-4DBC-A52D-5438DA28529B}"/>
              </a:ext>
            </a:extLst>
          </p:cNvPr>
          <p:cNvSpPr/>
          <p:nvPr/>
        </p:nvSpPr>
        <p:spPr>
          <a:xfrm>
            <a:off x="1054242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458BA455-7C4F-425A-A8D8-6BBC5D87F1E8}"/>
              </a:ext>
            </a:extLst>
          </p:cNvPr>
          <p:cNvSpPr/>
          <p:nvPr/>
        </p:nvSpPr>
        <p:spPr>
          <a:xfrm>
            <a:off x="1266525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D38A670-FE7D-4EB4-B364-4381E19D1247}"/>
              </a:ext>
            </a:extLst>
          </p:cNvPr>
          <p:cNvSpPr/>
          <p:nvPr/>
        </p:nvSpPr>
        <p:spPr>
          <a:xfrm>
            <a:off x="1478808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41491CF-7C2C-426F-BC47-C34CE90855DE}"/>
              </a:ext>
            </a:extLst>
          </p:cNvPr>
          <p:cNvSpPr/>
          <p:nvPr/>
        </p:nvSpPr>
        <p:spPr>
          <a:xfrm>
            <a:off x="1691091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CF13548-E343-4046-A633-7A853CBD0C3B}"/>
              </a:ext>
            </a:extLst>
          </p:cNvPr>
          <p:cNvSpPr/>
          <p:nvPr/>
        </p:nvSpPr>
        <p:spPr>
          <a:xfrm>
            <a:off x="1903374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E783E5F3-4AE1-4A56-B879-CBCE8E4E77C4}"/>
              </a:ext>
            </a:extLst>
          </p:cNvPr>
          <p:cNvSpPr/>
          <p:nvPr/>
        </p:nvSpPr>
        <p:spPr>
          <a:xfrm>
            <a:off x="2115657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F7CE5847-FE2E-494E-978E-AE8B525FC965}"/>
              </a:ext>
            </a:extLst>
          </p:cNvPr>
          <p:cNvSpPr/>
          <p:nvPr/>
        </p:nvSpPr>
        <p:spPr>
          <a:xfrm>
            <a:off x="522996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7EA0107-F8D7-4BBE-A27D-0193CC187B5B}"/>
              </a:ext>
            </a:extLst>
          </p:cNvPr>
          <p:cNvSpPr/>
          <p:nvPr/>
        </p:nvSpPr>
        <p:spPr>
          <a:xfrm>
            <a:off x="735279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13EC0AD2-CD2D-4EAC-B5A3-BFEA9ED4E235}"/>
              </a:ext>
            </a:extLst>
          </p:cNvPr>
          <p:cNvSpPr/>
          <p:nvPr/>
        </p:nvSpPr>
        <p:spPr>
          <a:xfrm>
            <a:off x="947562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BEC626D4-0B85-4AED-A789-2CDD383AB7BC}"/>
              </a:ext>
            </a:extLst>
          </p:cNvPr>
          <p:cNvSpPr/>
          <p:nvPr/>
        </p:nvSpPr>
        <p:spPr>
          <a:xfrm>
            <a:off x="1159845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F006676-BCD0-4CFB-89DC-B3E3DB021DC4}"/>
              </a:ext>
            </a:extLst>
          </p:cNvPr>
          <p:cNvSpPr/>
          <p:nvPr/>
        </p:nvSpPr>
        <p:spPr>
          <a:xfrm>
            <a:off x="1372128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DA54E51-0F0B-4388-AABC-2585E68929BB}"/>
              </a:ext>
            </a:extLst>
          </p:cNvPr>
          <p:cNvSpPr/>
          <p:nvPr/>
        </p:nvSpPr>
        <p:spPr>
          <a:xfrm>
            <a:off x="1584411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B0D22C29-7C52-40D4-BD2F-46C4977963E9}"/>
              </a:ext>
            </a:extLst>
          </p:cNvPr>
          <p:cNvSpPr/>
          <p:nvPr/>
        </p:nvSpPr>
        <p:spPr>
          <a:xfrm>
            <a:off x="1796694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2E1F26C0-4E7C-4D8F-AA1A-88C466269DB3}"/>
              </a:ext>
            </a:extLst>
          </p:cNvPr>
          <p:cNvSpPr/>
          <p:nvPr/>
        </p:nvSpPr>
        <p:spPr>
          <a:xfrm>
            <a:off x="2008977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6C97EDE2-7196-4464-93E4-ECEFAB2CE311}"/>
              </a:ext>
            </a:extLst>
          </p:cNvPr>
          <p:cNvSpPr/>
          <p:nvPr/>
        </p:nvSpPr>
        <p:spPr>
          <a:xfrm>
            <a:off x="2221260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8D34F9CD-E62E-4126-A5F3-1DEBD39994DB}"/>
              </a:ext>
            </a:extLst>
          </p:cNvPr>
          <p:cNvSpPr/>
          <p:nvPr/>
        </p:nvSpPr>
        <p:spPr>
          <a:xfrm>
            <a:off x="629676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1A58EA1E-F9FF-4B24-B7E1-3D92C635311E}"/>
              </a:ext>
            </a:extLst>
          </p:cNvPr>
          <p:cNvSpPr/>
          <p:nvPr/>
        </p:nvSpPr>
        <p:spPr>
          <a:xfrm>
            <a:off x="841959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96EE1B59-46B2-401E-9F0F-9EAC473B4449}"/>
              </a:ext>
            </a:extLst>
          </p:cNvPr>
          <p:cNvSpPr/>
          <p:nvPr/>
        </p:nvSpPr>
        <p:spPr>
          <a:xfrm>
            <a:off x="1054242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8A359E2C-EC07-46A0-A79D-DE2070DE0080}"/>
              </a:ext>
            </a:extLst>
          </p:cNvPr>
          <p:cNvSpPr/>
          <p:nvPr/>
        </p:nvSpPr>
        <p:spPr>
          <a:xfrm>
            <a:off x="1266525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E379C197-FA6A-4D1D-A973-D7B466AABF7C}"/>
              </a:ext>
            </a:extLst>
          </p:cNvPr>
          <p:cNvSpPr/>
          <p:nvPr/>
        </p:nvSpPr>
        <p:spPr>
          <a:xfrm>
            <a:off x="1478808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ADCB7364-5154-4DD6-A3C8-16AA759726BD}"/>
              </a:ext>
            </a:extLst>
          </p:cNvPr>
          <p:cNvSpPr/>
          <p:nvPr/>
        </p:nvSpPr>
        <p:spPr>
          <a:xfrm>
            <a:off x="1691091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2FB6034-A889-4ED1-AB71-779D684AA5A5}"/>
              </a:ext>
            </a:extLst>
          </p:cNvPr>
          <p:cNvSpPr/>
          <p:nvPr/>
        </p:nvSpPr>
        <p:spPr>
          <a:xfrm>
            <a:off x="1903374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4410209-BE68-4A1F-9D57-78E304EA6195}"/>
              </a:ext>
            </a:extLst>
          </p:cNvPr>
          <p:cNvSpPr/>
          <p:nvPr/>
        </p:nvSpPr>
        <p:spPr>
          <a:xfrm>
            <a:off x="2115657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4C7AED46-CBC3-48EA-A1DE-A5F7EC6E5F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220">
            <a:off x="12300504" y="6828944"/>
            <a:ext cx="708714" cy="658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334C079-DB49-42C9-A3AA-8FE833CF8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1" y="1683871"/>
            <a:ext cx="5628346" cy="4246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33C84E5-8CC9-480A-B136-E8454CBAF32A}"/>
              </a:ext>
            </a:extLst>
          </p:cNvPr>
          <p:cNvSpPr txBox="1"/>
          <p:nvPr/>
        </p:nvSpPr>
        <p:spPr>
          <a:xfrm>
            <a:off x="7175156" y="1683871"/>
            <a:ext cx="4068743" cy="4336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流水线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功能增强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RV32I/M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的基本支持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分支预测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+ L1 Cache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异常指令处理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硬件接口通信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MT19937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随机数发生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游戏盘面编码、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计算返回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富于硬件思维的游戏设计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从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管到流水线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VGA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屏幕显示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8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流水线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功能增强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FE49-037C-451F-BEB1-1C78454CAEB9}"/>
              </a:ext>
            </a:extLst>
          </p:cNvPr>
          <p:cNvSpPr txBox="1"/>
          <p:nvPr/>
        </p:nvSpPr>
        <p:spPr>
          <a:xfrm>
            <a:off x="587139" y="1424539"/>
            <a:ext cx="11155682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RV32I/M 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的基本支持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B6467E-0E93-43F6-A999-CDF20CE76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420" y="2542487"/>
            <a:ext cx="3613336" cy="26480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284BDB3-F43B-4C36-849F-64175224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21" y="2156440"/>
            <a:ext cx="6267857" cy="414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4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流水线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功能增强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FE49-037C-451F-BEB1-1C78454CAEB9}"/>
              </a:ext>
            </a:extLst>
          </p:cNvPr>
          <p:cNvSpPr txBox="1"/>
          <p:nvPr/>
        </p:nvSpPr>
        <p:spPr>
          <a:xfrm>
            <a:off x="587139" y="1424539"/>
            <a:ext cx="11155682" cy="54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不使用 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IP 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核，采用 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Booth 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设计的乘法器计算 </a:t>
            </a:r>
            <a:r>
              <a:rPr lang="en-US" altLang="zh-CN" sz="2200" b="1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* Y</a:t>
            </a:r>
            <a:endParaRPr lang="en-US" altLang="zh-CN" sz="2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EDBFEE-5DE3-43A0-B83C-19F82533A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" y="2600698"/>
            <a:ext cx="5486400" cy="9726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5339A0-7A9E-422E-94F8-0B2E9060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8" y="3716883"/>
            <a:ext cx="5340570" cy="97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F7112E-30BA-41A1-9AFB-C79F1D88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" y="4832441"/>
            <a:ext cx="5736658" cy="455825"/>
          </a:xfrm>
          <a:prstGeom prst="rect">
            <a:avLst/>
          </a:prstGeom>
        </p:spPr>
      </p:pic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52293BC-4B2C-4F12-ABE3-3755CDB527BC}"/>
              </a:ext>
            </a:extLst>
          </p:cNvPr>
          <p:cNvCxnSpPr/>
          <p:nvPr/>
        </p:nvCxnSpPr>
        <p:spPr>
          <a:xfrm>
            <a:off x="7371723" y="4036920"/>
            <a:ext cx="7315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A82658D-9888-43AA-B610-6ED955F96563}"/>
              </a:ext>
            </a:extLst>
          </p:cNvPr>
          <p:cNvSpPr/>
          <p:nvPr/>
        </p:nvSpPr>
        <p:spPr>
          <a:xfrm>
            <a:off x="7986403" y="3429000"/>
            <a:ext cx="1071880" cy="12225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booth</a:t>
            </a:r>
          </a:p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914ECA3-F4F4-45F5-A8E0-387355ADC2A1}"/>
              </a:ext>
            </a:extLst>
          </p:cNvPr>
          <p:cNvCxnSpPr/>
          <p:nvPr/>
        </p:nvCxnSpPr>
        <p:spPr>
          <a:xfrm>
            <a:off x="9058283" y="3598320"/>
            <a:ext cx="4978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2BCCD325-0156-472F-B21C-379580285AC1}"/>
              </a:ext>
            </a:extLst>
          </p:cNvPr>
          <p:cNvCxnSpPr/>
          <p:nvPr/>
        </p:nvCxnSpPr>
        <p:spPr>
          <a:xfrm>
            <a:off x="9058283" y="3887880"/>
            <a:ext cx="4978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D5FA1EB0-F30C-47C9-9F83-7413DFDBAF19}"/>
              </a:ext>
            </a:extLst>
          </p:cNvPr>
          <p:cNvCxnSpPr/>
          <p:nvPr/>
        </p:nvCxnSpPr>
        <p:spPr>
          <a:xfrm>
            <a:off x="9058283" y="4182520"/>
            <a:ext cx="4978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EFC1359-31E0-45BD-A09C-9A8F407563F9}"/>
              </a:ext>
            </a:extLst>
          </p:cNvPr>
          <p:cNvCxnSpPr/>
          <p:nvPr/>
        </p:nvCxnSpPr>
        <p:spPr>
          <a:xfrm>
            <a:off x="9058283" y="4472080"/>
            <a:ext cx="4978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70D4EC23-A8F1-4A69-8A08-BF30E83A60FD}"/>
              </a:ext>
            </a:extLst>
          </p:cNvPr>
          <p:cNvSpPr/>
          <p:nvPr/>
        </p:nvSpPr>
        <p:spPr>
          <a:xfrm>
            <a:off x="9383403" y="3429000"/>
            <a:ext cx="1071880" cy="12225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 gen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274695AC-9474-44A1-802B-073B5B347028}"/>
              </a:ext>
            </a:extLst>
          </p:cNvPr>
          <p:cNvCxnSpPr>
            <a:cxnSpLocks/>
          </p:cNvCxnSpPr>
          <p:nvPr/>
        </p:nvCxnSpPr>
        <p:spPr>
          <a:xfrm flipV="1">
            <a:off x="9919343" y="2878640"/>
            <a:ext cx="0" cy="5503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6A1B5CA-B800-472B-9E9E-F4C7995C4C9F}"/>
              </a:ext>
            </a:extLst>
          </p:cNvPr>
          <p:cNvSpPr txBox="1"/>
          <p:nvPr/>
        </p:nvSpPr>
        <p:spPr>
          <a:xfrm>
            <a:off x="7728422" y="372406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D2F59606-5274-4A2C-93F8-CE54411A7BBF}"/>
              </a:ext>
            </a:extLst>
          </p:cNvPr>
          <p:cNvSpPr txBox="1"/>
          <p:nvPr/>
        </p:nvSpPr>
        <p:spPr>
          <a:xfrm>
            <a:off x="9555141" y="31432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25E59C7C-3265-4D2C-98D3-26D55FF7E12D}"/>
              </a:ext>
            </a:extLst>
          </p:cNvPr>
          <p:cNvCxnSpPr/>
          <p:nvPr/>
        </p:nvCxnSpPr>
        <p:spPr>
          <a:xfrm>
            <a:off x="10455283" y="4036919"/>
            <a:ext cx="7315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0392497-F3A6-4D21-8328-E6BF83EC224C}"/>
              </a:ext>
            </a:extLst>
          </p:cNvPr>
          <p:cNvSpPr txBox="1"/>
          <p:nvPr/>
        </p:nvSpPr>
        <p:spPr>
          <a:xfrm>
            <a:off x="10416201" y="37139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75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流水线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功能增强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349695-A373-4142-8595-6A8958F0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7" y="1298002"/>
            <a:ext cx="11540067" cy="520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6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流水线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功能增强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FE49-037C-451F-BEB1-1C78454CAEB9}"/>
              </a:ext>
            </a:extLst>
          </p:cNvPr>
          <p:cNvSpPr txBox="1"/>
          <p:nvPr/>
        </p:nvSpPr>
        <p:spPr>
          <a:xfrm>
            <a:off x="587139" y="1424539"/>
            <a:ext cx="3883261" cy="146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除法器和取余的设计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除法器采用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Xilinx IP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取余采用多路复用设计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7AB2E2-0E0F-4F86-8CA0-95BF0029D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94" y="3723464"/>
            <a:ext cx="3700510" cy="451604"/>
          </a:xfrm>
          <a:prstGeom prst="rect">
            <a:avLst/>
          </a:prstGeom>
        </p:spPr>
      </p:pic>
      <p:grpSp>
        <p:nvGrpSpPr>
          <p:cNvPr id="74" name="组合 73">
            <a:extLst>
              <a:ext uri="{FF2B5EF4-FFF2-40B4-BE49-F238E27FC236}">
                <a16:creationId xmlns:a16="http://schemas.microsoft.com/office/drawing/2014/main" id="{01751CA5-FCA8-4497-A650-D240127ED60E}"/>
              </a:ext>
            </a:extLst>
          </p:cNvPr>
          <p:cNvGrpSpPr/>
          <p:nvPr/>
        </p:nvGrpSpPr>
        <p:grpSpPr>
          <a:xfrm>
            <a:off x="7836035" y="1164657"/>
            <a:ext cx="3584285" cy="5050498"/>
            <a:chOff x="7406954" y="173509"/>
            <a:chExt cx="4533606" cy="638815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670287-9E2E-441B-A074-6F51F091D855}"/>
                </a:ext>
              </a:extLst>
            </p:cNvPr>
            <p:cNvSpPr/>
            <p:nvPr/>
          </p:nvSpPr>
          <p:spPr>
            <a:xfrm>
              <a:off x="9059186" y="2023632"/>
              <a:ext cx="734560" cy="7345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>
                  <a:solidFill>
                    <a:schemeClr val="tx1"/>
                  </a:solidFill>
                </a:rPr>
                <a:t>×</a:t>
              </a:r>
              <a:endParaRPr lang="zh-CN" altLang="en-US" sz="3200" b="1">
                <a:solidFill>
                  <a:schemeClr val="tx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EC09E8-BE17-4345-9C5A-1DAC324EBAD8}"/>
                </a:ext>
              </a:extLst>
            </p:cNvPr>
            <p:cNvSpPr/>
            <p:nvPr/>
          </p:nvSpPr>
          <p:spPr>
            <a:xfrm>
              <a:off x="9059186" y="3188051"/>
              <a:ext cx="734560" cy="7345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chemeClr val="tx1"/>
                  </a:solidFill>
                </a:rPr>
                <a:t>/</a:t>
              </a:r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6AB9FFF-B541-4EF9-85FE-EF66792D8BAB}"/>
                </a:ext>
              </a:extLst>
            </p:cNvPr>
            <p:cNvSpPr/>
            <p:nvPr/>
          </p:nvSpPr>
          <p:spPr>
            <a:xfrm>
              <a:off x="9059186" y="4458051"/>
              <a:ext cx="734560" cy="7345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chemeClr val="tx1"/>
                  </a:solidFill>
                </a:rPr>
                <a:t>－</a:t>
              </a:r>
            </a:p>
          </p:txBody>
        </p:sp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532952DC-3216-4ADA-8967-E0B7948E84E5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8570103" y="1493442"/>
              <a:ext cx="864830" cy="530190"/>
            </a:xfrm>
            <a:prstGeom prst="bentConnector3">
              <a:avLst>
                <a:gd name="adj1" fmla="val 9895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流程图: 手动操作 21">
              <a:extLst>
                <a:ext uri="{FF2B5EF4-FFF2-40B4-BE49-F238E27FC236}">
                  <a16:creationId xmlns:a16="http://schemas.microsoft.com/office/drawing/2014/main" id="{7D5C6DC1-DAB8-478B-B415-1F382E24836B}"/>
                </a:ext>
              </a:extLst>
            </p:cNvPr>
            <p:cNvSpPr/>
            <p:nvPr/>
          </p:nvSpPr>
          <p:spPr>
            <a:xfrm rot="16200000">
              <a:off x="7730630" y="1255103"/>
              <a:ext cx="1202267" cy="476678"/>
            </a:xfrm>
            <a:prstGeom prst="flowChartManualOpera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1902669F-0AF5-43BF-8371-ADAD72BF46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3425" y="1789778"/>
              <a:ext cx="1691854" cy="1765553"/>
            </a:xfrm>
            <a:prstGeom prst="bentConnector5">
              <a:avLst>
                <a:gd name="adj1" fmla="val -13512"/>
                <a:gd name="adj2" fmla="val 31593"/>
                <a:gd name="adj3" fmla="val 1135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D4A9E20B-2FFA-4EB5-A804-DFF1B2AB5EF1}"/>
                </a:ext>
              </a:extLst>
            </p:cNvPr>
            <p:cNvCxnSpPr/>
            <p:nvPr/>
          </p:nvCxnSpPr>
          <p:spPr>
            <a:xfrm>
              <a:off x="7755319" y="1193800"/>
              <a:ext cx="3381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39402A3B-8952-43AE-BED4-A604C32111DF}"/>
                </a:ext>
              </a:extLst>
            </p:cNvPr>
            <p:cNvCxnSpPr/>
            <p:nvPr/>
          </p:nvCxnSpPr>
          <p:spPr>
            <a:xfrm>
              <a:off x="8721081" y="2390912"/>
              <a:ext cx="3381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78B6C49-D676-4966-9DA0-50EFAD20FB9B}"/>
                </a:ext>
              </a:extLst>
            </p:cNvPr>
            <p:cNvSpPr txBox="1"/>
            <p:nvPr/>
          </p:nvSpPr>
          <p:spPr>
            <a:xfrm>
              <a:off x="7450674" y="1019067"/>
              <a:ext cx="369424" cy="38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A</a:t>
              </a:r>
              <a:endParaRPr lang="zh-CN" altLang="en-US" sz="1400" b="1">
                <a:latin typeface="Source Code Pro" panose="020B0509030403020204" pitchFamily="49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0503E75-C113-401F-A79F-F1DB6DF2C4BE}"/>
                </a:ext>
              </a:extLst>
            </p:cNvPr>
            <p:cNvSpPr txBox="1"/>
            <p:nvPr/>
          </p:nvSpPr>
          <p:spPr>
            <a:xfrm>
              <a:off x="8465140" y="2218549"/>
              <a:ext cx="369424" cy="38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B</a:t>
              </a:r>
              <a:endParaRPr lang="zh-CN" altLang="en-US" sz="1400" b="1">
                <a:latin typeface="Source Code Pro" panose="020B0509030403020204" pitchFamily="49" charset="0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047AC613-108C-4548-B334-9E9AE7FD7645}"/>
                </a:ext>
              </a:extLst>
            </p:cNvPr>
            <p:cNvCxnSpPr/>
            <p:nvPr/>
          </p:nvCxnSpPr>
          <p:spPr>
            <a:xfrm>
              <a:off x="8768111" y="3397450"/>
              <a:ext cx="3381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8818D48-0F18-4747-95CE-B8C92CE0EB4A}"/>
                </a:ext>
              </a:extLst>
            </p:cNvPr>
            <p:cNvSpPr txBox="1"/>
            <p:nvPr/>
          </p:nvSpPr>
          <p:spPr>
            <a:xfrm>
              <a:off x="8463466" y="3222717"/>
              <a:ext cx="369424" cy="38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A</a:t>
              </a:r>
              <a:endParaRPr lang="zh-CN" altLang="en-US" sz="1400" b="1">
                <a:latin typeface="Source Code Pro" panose="020B0509030403020204" pitchFamily="49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6411E49F-EA58-4F67-A473-3B11B683DC3C}"/>
                </a:ext>
              </a:extLst>
            </p:cNvPr>
            <p:cNvCxnSpPr>
              <a:cxnSpLocks/>
            </p:cNvCxnSpPr>
            <p:nvPr/>
          </p:nvCxnSpPr>
          <p:spPr>
            <a:xfrm>
              <a:off x="8768111" y="3744547"/>
              <a:ext cx="3381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3C347DF-4AD6-479C-B7A5-8D43A4535535}"/>
                </a:ext>
              </a:extLst>
            </p:cNvPr>
            <p:cNvSpPr txBox="1"/>
            <p:nvPr/>
          </p:nvSpPr>
          <p:spPr>
            <a:xfrm>
              <a:off x="8461369" y="3572185"/>
              <a:ext cx="322524" cy="38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B</a:t>
              </a:r>
              <a:endParaRPr lang="zh-CN" altLang="en-US" sz="1400" b="1">
                <a:latin typeface="Source Code Pro" panose="020B0509030403020204" pitchFamily="49" charset="0"/>
              </a:endParaRPr>
            </a:p>
          </p:txBody>
        </p:sp>
        <p:sp>
          <p:nvSpPr>
            <p:cNvPr id="54" name="流程图: 手动操作 53">
              <a:extLst>
                <a:ext uri="{FF2B5EF4-FFF2-40B4-BE49-F238E27FC236}">
                  <a16:creationId xmlns:a16="http://schemas.microsoft.com/office/drawing/2014/main" id="{DD99C573-C862-427F-8E0F-C00F2170B134}"/>
                </a:ext>
              </a:extLst>
            </p:cNvPr>
            <p:cNvSpPr/>
            <p:nvPr/>
          </p:nvSpPr>
          <p:spPr>
            <a:xfrm rot="16200000">
              <a:off x="7689007" y="5722192"/>
              <a:ext cx="1202267" cy="476678"/>
            </a:xfrm>
            <a:prstGeom prst="flowChartManualOpera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7148D4BF-D48F-43A9-BD19-3AEE14EB54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0269" y="2390912"/>
              <a:ext cx="1741944" cy="3916753"/>
            </a:xfrm>
            <a:prstGeom prst="bentConnector5">
              <a:avLst>
                <a:gd name="adj1" fmla="val -27704"/>
                <a:gd name="adj2" fmla="val 47971"/>
                <a:gd name="adj3" fmla="val 14228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B0D0077F-32D3-46B6-A044-E68302AA5E21}"/>
                </a:ext>
              </a:extLst>
            </p:cNvPr>
            <p:cNvCxnSpPr>
              <a:cxnSpLocks/>
            </p:cNvCxnSpPr>
            <p:nvPr/>
          </p:nvCxnSpPr>
          <p:spPr>
            <a:xfrm>
              <a:off x="7713696" y="5641081"/>
              <a:ext cx="3381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1C4B4ED-9852-479E-B5CB-3364E3F8C071}"/>
                </a:ext>
              </a:extLst>
            </p:cNvPr>
            <p:cNvSpPr txBox="1"/>
            <p:nvPr/>
          </p:nvSpPr>
          <p:spPr>
            <a:xfrm>
              <a:off x="7406954" y="5468718"/>
              <a:ext cx="322524" cy="38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B</a:t>
              </a:r>
              <a:endParaRPr lang="zh-CN" altLang="en-US" sz="1400" b="1">
                <a:latin typeface="Source Code Pro" panose="020B0509030403020204" pitchFamily="49" charset="0"/>
              </a:endParaRP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DAC60CDB-9C5B-4BC5-AC69-247C7000608B}"/>
                </a:ext>
              </a:extLst>
            </p:cNvPr>
            <p:cNvCxnSpPr/>
            <p:nvPr/>
          </p:nvCxnSpPr>
          <p:spPr>
            <a:xfrm>
              <a:off x="8769539" y="4674407"/>
              <a:ext cx="3381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D83C461-5A47-42F7-9637-970DE66DB879}"/>
                </a:ext>
              </a:extLst>
            </p:cNvPr>
            <p:cNvSpPr txBox="1"/>
            <p:nvPr/>
          </p:nvSpPr>
          <p:spPr>
            <a:xfrm>
              <a:off x="8464894" y="4499674"/>
              <a:ext cx="369424" cy="38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A</a:t>
              </a:r>
              <a:endParaRPr lang="zh-CN" altLang="en-US" sz="1400" b="1">
                <a:latin typeface="Source Code Pro" panose="020B0509030403020204" pitchFamily="49" charset="0"/>
              </a:endParaRPr>
            </a:p>
          </p:txBody>
        </p: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DA3AE221-0C26-4DFD-ADFE-4690C0CAA711}"/>
                </a:ext>
              </a:extLst>
            </p:cNvPr>
            <p:cNvCxnSpPr>
              <a:cxnSpLocks/>
              <a:stCxn id="54" idx="2"/>
              <a:endCxn id="24" idx="4"/>
            </p:cNvCxnSpPr>
            <p:nvPr/>
          </p:nvCxnSpPr>
          <p:spPr>
            <a:xfrm flipV="1">
              <a:off x="8528480" y="5192611"/>
              <a:ext cx="897986" cy="76792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0EF115D8-6454-4465-BB3F-1C42EC7842EE}"/>
                </a:ext>
              </a:extLst>
            </p:cNvPr>
            <p:cNvCxnSpPr/>
            <p:nvPr/>
          </p:nvCxnSpPr>
          <p:spPr>
            <a:xfrm>
              <a:off x="9793746" y="4818341"/>
              <a:ext cx="3381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76E19D0-FCCF-428D-A4C6-3E2CDDC8A966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>
              <a:off x="8331764" y="550335"/>
              <a:ext cx="0" cy="4622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A4F10E7-BB18-45D2-AEB3-0CBBAE587D3C}"/>
                </a:ext>
              </a:extLst>
            </p:cNvPr>
            <p:cNvSpPr txBox="1"/>
            <p:nvPr/>
          </p:nvSpPr>
          <p:spPr>
            <a:xfrm>
              <a:off x="7825855" y="173509"/>
              <a:ext cx="1048658" cy="38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is_rem</a:t>
              </a:r>
              <a:endParaRPr lang="zh-CN" altLang="en-US" sz="1400" b="1">
                <a:latin typeface="Source Code Pro" panose="020B0509030403020204" pitchFamily="49" charset="0"/>
              </a:endParaRP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3A93B8B5-8C38-4A31-AB11-5CD20ABDF3EB}"/>
                </a:ext>
              </a:extLst>
            </p:cNvPr>
            <p:cNvCxnSpPr>
              <a:cxnSpLocks/>
            </p:cNvCxnSpPr>
            <p:nvPr/>
          </p:nvCxnSpPr>
          <p:spPr>
            <a:xfrm>
              <a:off x="8295362" y="5192611"/>
              <a:ext cx="0" cy="2924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C83CFDF-0DE9-4586-A594-7ADF7FA36920}"/>
                </a:ext>
              </a:extLst>
            </p:cNvPr>
            <p:cNvSpPr txBox="1"/>
            <p:nvPr/>
          </p:nvSpPr>
          <p:spPr>
            <a:xfrm>
              <a:off x="7789453" y="4823861"/>
              <a:ext cx="1048658" cy="38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is_rem</a:t>
              </a:r>
              <a:endParaRPr lang="zh-CN" altLang="en-US" sz="1400" b="1">
                <a:latin typeface="Source Code Pro" panose="020B0509030403020204" pitchFamily="49" charset="0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50DA924-DA1B-48E3-8593-1A82D4A77729}"/>
                </a:ext>
              </a:extLst>
            </p:cNvPr>
            <p:cNvSpPr txBox="1"/>
            <p:nvPr/>
          </p:nvSpPr>
          <p:spPr>
            <a:xfrm>
              <a:off x="10212665" y="4633675"/>
              <a:ext cx="1727895" cy="389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Source Code Pro" panose="020B0509030403020204" pitchFamily="49" charset="0"/>
                  <a:ea typeface="Source Code Pro" panose="020B0509030403020204" pitchFamily="49" charset="0"/>
                </a:rPr>
                <a:t>sub/rem out</a:t>
              </a:r>
              <a:endParaRPr lang="zh-CN" altLang="en-US" sz="1400" b="1">
                <a:latin typeface="Source Code Pro" panose="020B0509030403020204" pitchFamily="49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7602DB02-8D8C-459F-B284-9806EB83C9E6}"/>
              </a:ext>
            </a:extLst>
          </p:cNvPr>
          <p:cNvSpPr txBox="1"/>
          <p:nvPr/>
        </p:nvSpPr>
        <p:spPr>
          <a:xfrm>
            <a:off x="834799" y="4826905"/>
            <a:ext cx="6097190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i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若非必要，勿增实体。</a:t>
            </a:r>
            <a:endParaRPr lang="en-US" altLang="zh-CN" sz="2400" i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i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William of Occam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1320</a:t>
            </a:r>
          </a:p>
        </p:txBody>
      </p:sp>
    </p:spTree>
    <p:extLst>
      <p:ext uri="{BB962C8B-B14F-4D97-AF65-F5344CB8AC3E}">
        <p14:creationId xmlns:p14="http://schemas.microsoft.com/office/powerpoint/2010/main" val="149601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流水线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功能增强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FE49-037C-451F-BEB1-1C78454CAEB9}"/>
              </a:ext>
            </a:extLst>
          </p:cNvPr>
          <p:cNvSpPr txBox="1"/>
          <p:nvPr/>
        </p:nvSpPr>
        <p:spPr>
          <a:xfrm>
            <a:off x="587139" y="1424539"/>
            <a:ext cx="11155682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异常指令处理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40FF185-9683-4A47-B9C7-7DE324165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768653"/>
              </p:ext>
            </p:extLst>
          </p:nvPr>
        </p:nvGraphicFramePr>
        <p:xfrm>
          <a:off x="846889" y="2332552"/>
          <a:ext cx="10498221" cy="338833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496198">
                  <a:extLst>
                    <a:ext uri="{9D8B030D-6E8A-4147-A177-3AD203B41FA5}">
                      <a16:colId xmlns:a16="http://schemas.microsoft.com/office/drawing/2014/main" val="1433149954"/>
                    </a:ext>
                  </a:extLst>
                </a:gridCol>
                <a:gridCol w="3945466">
                  <a:extLst>
                    <a:ext uri="{9D8B030D-6E8A-4147-A177-3AD203B41FA5}">
                      <a16:colId xmlns:a16="http://schemas.microsoft.com/office/drawing/2014/main" val="2567985501"/>
                    </a:ext>
                  </a:extLst>
                </a:gridCol>
                <a:gridCol w="4056557">
                  <a:extLst>
                    <a:ext uri="{9D8B030D-6E8A-4147-A177-3AD203B41FA5}">
                      <a16:colId xmlns:a16="http://schemas.microsoft.com/office/drawing/2014/main" val="1607163098"/>
                    </a:ext>
                  </a:extLst>
                </a:gridCol>
              </a:tblGrid>
              <a:tr h="5841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异常原因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处理方式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6567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计算异常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算术溢出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寄存器中记录</a:t>
                      </a:r>
                      <a:endPara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跳过异常指令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158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非法运算（除以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寄存器中记录</a:t>
                      </a:r>
                      <a:endPara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停止，等待处理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7661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指令异常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指令非法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寄存器中记录</a:t>
                      </a:r>
                      <a:endPara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跳过异常指令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044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地址无效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寄存器中记录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停止，等待处理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186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15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847222" y="232731"/>
            <a:ext cx="2159566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计算机组成原理综合实验</a:t>
            </a:r>
            <a:endParaRPr lang="en-US" altLang="zh-CN" sz="1400" b="1">
              <a:solidFill>
                <a:srgbClr val="003A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3A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流水线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功能增强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FE49-037C-451F-BEB1-1C78454CAEB9}"/>
              </a:ext>
            </a:extLst>
          </p:cNvPr>
          <p:cNvSpPr txBox="1"/>
          <p:nvPr/>
        </p:nvSpPr>
        <p:spPr>
          <a:xfrm>
            <a:off x="544645" y="1131166"/>
            <a:ext cx="11155682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分支预测实现 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1D04F07B-E5C3-DE5E-338A-A2D6F870F1A0}"/>
              </a:ext>
            </a:extLst>
          </p:cNvPr>
          <p:cNvGrpSpPr/>
          <p:nvPr/>
        </p:nvGrpSpPr>
        <p:grpSpPr bwMode="auto">
          <a:xfrm>
            <a:off x="413410" y="1802058"/>
            <a:ext cx="5560916" cy="4417486"/>
            <a:chOff x="1055" y="1443"/>
            <a:chExt cx="4586" cy="2640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FA9034FA-D067-B09A-7BF5-67EDDBAF0ED1}"/>
                </a:ext>
              </a:extLst>
            </p:cNvPr>
            <p:cNvGrpSpPr/>
            <p:nvPr/>
          </p:nvGrpSpPr>
          <p:grpSpPr bwMode="auto">
            <a:xfrm>
              <a:off x="1740" y="1443"/>
              <a:ext cx="3311" cy="1331"/>
              <a:chOff x="1740" y="1443"/>
              <a:chExt cx="3311" cy="1331"/>
            </a:xfrm>
          </p:grpSpPr>
          <p:grpSp>
            <p:nvGrpSpPr>
              <p:cNvPr id="19" name="Group 5">
                <a:extLst>
                  <a:ext uri="{FF2B5EF4-FFF2-40B4-BE49-F238E27FC236}">
                    <a16:creationId xmlns:a16="http://schemas.microsoft.com/office/drawing/2014/main" id="{DE465B4C-4B88-DFD2-1280-DF83103B6EB1}"/>
                  </a:ext>
                </a:extLst>
              </p:cNvPr>
              <p:cNvGrpSpPr/>
              <p:nvPr/>
            </p:nvGrpSpPr>
            <p:grpSpPr bwMode="auto">
              <a:xfrm>
                <a:off x="1740" y="1623"/>
                <a:ext cx="3311" cy="1151"/>
                <a:chOff x="1740" y="1623"/>
                <a:chExt cx="3311" cy="1151"/>
              </a:xfrm>
            </p:grpSpPr>
            <p:sp>
              <p:nvSpPr>
                <p:cNvPr id="23" name="Rectangle 6">
                  <a:extLst>
                    <a:ext uri="{FF2B5EF4-FFF2-40B4-BE49-F238E27FC236}">
                      <a16:creationId xmlns:a16="http://schemas.microsoft.com/office/drawing/2014/main" id="{4273F40C-917F-FF13-1BE0-BB6F9041B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1623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24" name="Rectangle 7">
                  <a:extLst>
                    <a:ext uri="{FF2B5EF4-FFF2-40B4-BE49-F238E27FC236}">
                      <a16:creationId xmlns:a16="http://schemas.microsoft.com/office/drawing/2014/main" id="{A762DB5A-2DCC-DE8B-E8F3-7F1E23E254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6" y="1623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25" name="Rectangle 8">
                  <a:extLst>
                    <a:ext uri="{FF2B5EF4-FFF2-40B4-BE49-F238E27FC236}">
                      <a16:creationId xmlns:a16="http://schemas.microsoft.com/office/drawing/2014/main" id="{36DDC1C8-2CE0-1CCA-E4F3-B0A542D65D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2" y="1623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26" name="Rectangle 9">
                  <a:extLst>
                    <a:ext uri="{FF2B5EF4-FFF2-40B4-BE49-F238E27FC236}">
                      <a16:creationId xmlns:a16="http://schemas.microsoft.com/office/drawing/2014/main" id="{1F2669A8-0DCE-69CF-0E08-215E1D489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1815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27" name="Rectangle 10">
                  <a:extLst>
                    <a:ext uri="{FF2B5EF4-FFF2-40B4-BE49-F238E27FC236}">
                      <a16:creationId xmlns:a16="http://schemas.microsoft.com/office/drawing/2014/main" id="{A987C825-F625-2774-C0D9-AD2E71157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6" y="1815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28" name="Rectangle 11">
                  <a:extLst>
                    <a:ext uri="{FF2B5EF4-FFF2-40B4-BE49-F238E27FC236}">
                      <a16:creationId xmlns:a16="http://schemas.microsoft.com/office/drawing/2014/main" id="{BAB64C8A-877A-5551-2C3E-B4FE4FC49F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2" y="1815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29" name="Rectangle 12">
                  <a:extLst>
                    <a:ext uri="{FF2B5EF4-FFF2-40B4-BE49-F238E27FC236}">
                      <a16:creationId xmlns:a16="http://schemas.microsoft.com/office/drawing/2014/main" id="{EE1578FC-31F3-18C3-D3FD-AD3033E2E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007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0" name="Rectangle 13">
                  <a:extLst>
                    <a:ext uri="{FF2B5EF4-FFF2-40B4-BE49-F238E27FC236}">
                      <a16:creationId xmlns:a16="http://schemas.microsoft.com/office/drawing/2014/main" id="{AEE55052-4952-1980-7E81-378F231179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6" y="2007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1" name="Rectangle 14">
                  <a:extLst>
                    <a:ext uri="{FF2B5EF4-FFF2-40B4-BE49-F238E27FC236}">
                      <a16:creationId xmlns:a16="http://schemas.microsoft.com/office/drawing/2014/main" id="{CF4D74A4-204F-A7DC-340A-153620C8FF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2" y="2007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2" name="Rectangle 15">
                  <a:extLst>
                    <a:ext uri="{FF2B5EF4-FFF2-40B4-BE49-F238E27FC236}">
                      <a16:creationId xmlns:a16="http://schemas.microsoft.com/office/drawing/2014/main" id="{F792462C-310E-F117-3F97-851A18EF96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199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3" name="Rectangle 16">
                  <a:extLst>
                    <a:ext uri="{FF2B5EF4-FFF2-40B4-BE49-F238E27FC236}">
                      <a16:creationId xmlns:a16="http://schemas.microsoft.com/office/drawing/2014/main" id="{FE9F9B08-8D5B-3590-1E10-7DE0AC2D05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6" y="2199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4" name="Rectangle 17">
                  <a:extLst>
                    <a:ext uri="{FF2B5EF4-FFF2-40B4-BE49-F238E27FC236}">
                      <a16:creationId xmlns:a16="http://schemas.microsoft.com/office/drawing/2014/main" id="{4AEE5A20-A2A3-7D81-9247-05DEC8A54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2" y="2199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5" name="Rectangle 18">
                  <a:extLst>
                    <a:ext uri="{FF2B5EF4-FFF2-40B4-BE49-F238E27FC236}">
                      <a16:creationId xmlns:a16="http://schemas.microsoft.com/office/drawing/2014/main" id="{C2767529-D776-9388-FD19-B10CBE5C1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391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 dirty="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6" name="Rectangle 19">
                  <a:extLst>
                    <a:ext uri="{FF2B5EF4-FFF2-40B4-BE49-F238E27FC236}">
                      <a16:creationId xmlns:a16="http://schemas.microsoft.com/office/drawing/2014/main" id="{F9EDE72A-660F-E2F5-C42C-E4F4D8DDA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6" y="2391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7" name="Rectangle 20">
                  <a:extLst>
                    <a:ext uri="{FF2B5EF4-FFF2-40B4-BE49-F238E27FC236}">
                      <a16:creationId xmlns:a16="http://schemas.microsoft.com/office/drawing/2014/main" id="{6D68060C-DF8E-AAF5-9BB6-37F983CD5D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2" y="2391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8" name="Rectangle 21">
                  <a:extLst>
                    <a:ext uri="{FF2B5EF4-FFF2-40B4-BE49-F238E27FC236}">
                      <a16:creationId xmlns:a16="http://schemas.microsoft.com/office/drawing/2014/main" id="{2157DE57-3E70-661A-3552-E362AFC17F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583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39" name="Rectangle 22">
                  <a:extLst>
                    <a:ext uri="{FF2B5EF4-FFF2-40B4-BE49-F238E27FC236}">
                      <a16:creationId xmlns:a16="http://schemas.microsoft.com/office/drawing/2014/main" id="{C3A136C2-0BE7-22D3-72CB-A0A4C1449B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6" y="2583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  <p:sp>
              <p:nvSpPr>
                <p:cNvPr id="40" name="Rectangle 23">
                  <a:extLst>
                    <a:ext uri="{FF2B5EF4-FFF2-40B4-BE49-F238E27FC236}">
                      <a16:creationId xmlns:a16="http://schemas.microsoft.com/office/drawing/2014/main" id="{2B8BA25E-D0E4-06B1-AFF1-A549C430C2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2" y="2583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zh-CN" altLang="en-US" sz="1100">
                    <a:latin typeface="Source Code Pro" panose="020B0509030403020204" pitchFamily="49" charset="0"/>
                  </a:endParaRPr>
                </a:p>
              </p:txBody>
            </p:sp>
          </p:grp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12532B84-8273-92B2-3887-E493AF2FCB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3" y="1443"/>
                <a:ext cx="780" cy="158"/>
              </a:xfrm>
              <a:prstGeom prst="rect">
                <a:avLst/>
              </a:prstGeom>
              <a:noFill/>
              <a:ln w="9525">
                <a:noFill/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1100">
                    <a:solidFill>
                      <a:srgbClr val="000000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Branch PC</a:t>
                </a:r>
              </a:p>
            </p:txBody>
          </p:sp>
          <p:sp>
            <p:nvSpPr>
              <p:cNvPr id="22" name="Text Box 25">
                <a:extLst>
                  <a:ext uri="{FF2B5EF4-FFF2-40B4-BE49-F238E27FC236}">
                    <a16:creationId xmlns:a16="http://schemas.microsoft.com/office/drawing/2014/main" id="{FCCD1A14-9969-C93C-AA74-675237DB60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5" y="1443"/>
                <a:ext cx="991" cy="158"/>
              </a:xfrm>
              <a:prstGeom prst="rect">
                <a:avLst/>
              </a:prstGeom>
              <a:noFill/>
              <a:ln w="9525">
                <a:noFill/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1100">
                    <a:solidFill>
                      <a:srgbClr val="000000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Predicted PC</a:t>
                </a:r>
              </a:p>
            </p:txBody>
          </p:sp>
        </p:grpSp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3507968C-ECC9-9494-7122-F15CC42B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3008"/>
              <a:ext cx="383" cy="383"/>
            </a:xfrm>
            <a:prstGeom prst="ellipse">
              <a:avLst/>
            </a:prstGeom>
            <a:noFill/>
            <a:ln w="28440" cap="sq">
              <a:solidFill>
                <a:srgbClr val="000000"/>
              </a:solidFill>
              <a:miter lim="800000"/>
            </a:ln>
          </p:spPr>
          <p:txBody>
            <a:bodyPr wrap="none" lIns="90000" tIns="46800" rIns="90000" bIns="46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100">
                  <a:solidFill>
                    <a:srgbClr val="000000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=?</a:t>
              </a:r>
            </a:p>
          </p:txBody>
        </p:sp>
        <p:sp>
          <p:nvSpPr>
            <p:cNvPr id="9" name="Line 27">
              <a:extLst>
                <a:ext uri="{FF2B5EF4-FFF2-40B4-BE49-F238E27FC236}">
                  <a16:creationId xmlns:a16="http://schemas.microsoft.com/office/drawing/2014/main" id="{9B07EF90-0D5A-FB5D-D377-CD8E18F89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2768"/>
              <a:ext cx="0" cy="239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tailEnd type="triangl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100">
                <a:latin typeface="Source Code Pro" panose="020B0509030403020204" pitchFamily="49" charset="0"/>
              </a:endParaRPr>
            </a:p>
          </p:txBody>
        </p:sp>
        <p:sp>
          <p:nvSpPr>
            <p:cNvPr id="10" name="Text Box 28">
              <a:extLst>
                <a:ext uri="{FF2B5EF4-FFF2-40B4-BE49-F238E27FC236}">
                  <a16:creationId xmlns:a16="http://schemas.microsoft.com/office/drawing/2014/main" id="{142A254C-17FF-0A36-EC5B-DE1E739FF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48" y="2034"/>
              <a:ext cx="972" cy="357"/>
            </a:xfrm>
            <a:prstGeom prst="rect">
              <a:avLst/>
            </a:prstGeom>
            <a:noFill/>
            <a:ln w="9525">
              <a:noFill/>
              <a:round/>
            </a:ln>
          </p:spPr>
          <p:txBody>
            <a:bodyPr wrap="none" lIns="90000" tIns="46800" rIns="90000" bIns="4680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100">
                  <a:solidFill>
                    <a:srgbClr val="000000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PC of instruction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100">
                  <a:solidFill>
                    <a:srgbClr val="000000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FETCH</a:t>
              </a:r>
            </a:p>
          </p:txBody>
        </p:sp>
        <p:sp>
          <p:nvSpPr>
            <p:cNvPr id="11" name="AutoShape 29">
              <a:extLst>
                <a:ext uri="{FF2B5EF4-FFF2-40B4-BE49-F238E27FC236}">
                  <a16:creationId xmlns:a16="http://schemas.microsoft.com/office/drawing/2014/main" id="{0299FB35-C99D-D2F1-49A4-39B3F5013BC6}"/>
                </a:ext>
              </a:extLst>
            </p:cNvPr>
            <p:cNvSpPr/>
            <p:nvPr/>
          </p:nvSpPr>
          <p:spPr bwMode="auto">
            <a:xfrm>
              <a:off x="1416" y="1596"/>
              <a:ext cx="287" cy="1199"/>
            </a:xfrm>
            <a:prstGeom prst="rightBrace">
              <a:avLst>
                <a:gd name="adj1" fmla="val 34814"/>
                <a:gd name="adj2" fmla="val 50000"/>
              </a:avLst>
            </a:prstGeom>
            <a:noFill/>
            <a:ln w="28440" cap="sq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zh-CN" altLang="en-US" sz="1100">
                <a:latin typeface="Source Code Pro" panose="020B0509030403020204" pitchFamily="49" charset="0"/>
              </a:endParaRPr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FBBCF0B3-F6B5-C874-5937-617CFABE904F}"/>
                </a:ext>
              </a:extLst>
            </p:cNvPr>
            <p:cNvSpPr/>
            <p:nvPr/>
          </p:nvSpPr>
          <p:spPr bwMode="auto">
            <a:xfrm>
              <a:off x="1223" y="2816"/>
              <a:ext cx="1057" cy="383"/>
            </a:xfrm>
            <a:custGeom>
              <a:avLst/>
              <a:gdLst>
                <a:gd name="T0" fmla="*/ 0 w 1008"/>
                <a:gd name="T1" fmla="*/ 0 h 432"/>
                <a:gd name="T2" fmla="*/ 0 w 1008"/>
                <a:gd name="T3" fmla="*/ 4 h 432"/>
                <a:gd name="T4" fmla="*/ 954 w 1008"/>
                <a:gd name="T5" fmla="*/ 4 h 432"/>
                <a:gd name="T6" fmla="*/ 0 60000 65536"/>
                <a:gd name="T7" fmla="*/ 0 60000 65536"/>
                <a:gd name="T8" fmla="*/ 0 60000 65536"/>
                <a:gd name="T9" fmla="*/ 0 w 1008"/>
                <a:gd name="T10" fmla="*/ 0 h 432"/>
                <a:gd name="T11" fmla="*/ 1008 w 1008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432">
                  <a:moveTo>
                    <a:pt x="0" y="0"/>
                  </a:moveTo>
                  <a:lnTo>
                    <a:pt x="0" y="432"/>
                  </a:lnTo>
                  <a:lnTo>
                    <a:pt x="1008" y="432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type="triangle" w="med" len="med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100">
                <a:latin typeface="Source Code Pro" panose="020B0509030403020204" pitchFamily="49" charset="0"/>
              </a:endParaRPr>
            </a:p>
          </p:txBody>
        </p:sp>
        <p:sp>
          <p:nvSpPr>
            <p:cNvPr id="13" name="Line 31">
              <a:extLst>
                <a:ext uri="{FF2B5EF4-FFF2-40B4-BE49-F238E27FC236}">
                  <a16:creationId xmlns:a16="http://schemas.microsoft.com/office/drawing/2014/main" id="{E8E0817A-CD3A-85C0-562E-E9DD762C1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0" y="2768"/>
              <a:ext cx="0" cy="287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tailEnd type="triangl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100">
                <a:latin typeface="Source Code Pro" panose="020B0509030403020204" pitchFamily="49" charset="0"/>
              </a:endParaRPr>
            </a:p>
          </p:txBody>
        </p:sp>
        <p:sp>
          <p:nvSpPr>
            <p:cNvPr id="14" name="Text Box 32">
              <a:extLst>
                <a:ext uri="{FF2B5EF4-FFF2-40B4-BE49-F238E27FC236}">
                  <a16:creationId xmlns:a16="http://schemas.microsoft.com/office/drawing/2014/main" id="{73FD1191-C0AB-2FAE-68FB-19ECAE0E2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3159"/>
              <a:ext cx="1271" cy="360"/>
            </a:xfrm>
            <a:prstGeom prst="rect">
              <a:avLst/>
            </a:prstGeom>
            <a:noFill/>
            <a:ln w="9525">
              <a:noFill/>
              <a:round/>
            </a:ln>
          </p:spPr>
          <p:txBody>
            <a:bodyPr wrap="none" lIns="90000" tIns="46800" rIns="90000" bIns="4680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100" dirty="0">
                  <a:solidFill>
                    <a:srgbClr val="000000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Extra 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100" dirty="0">
                  <a:solidFill>
                    <a:srgbClr val="000000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prediction state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100" dirty="0">
                  <a:solidFill>
                    <a:srgbClr val="000000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bits</a:t>
              </a:r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4B166D01-867D-FAD3-47A8-0976392CD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3" y="3200"/>
              <a:ext cx="335" cy="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tailEnd type="triangl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100">
                <a:latin typeface="Source Code Pro" panose="020B0509030403020204" pitchFamily="49" charset="0"/>
              </a:endParaRPr>
            </a:p>
          </p:txBody>
        </p:sp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2E3B7FAF-D15B-0613-AFF0-93BA258FF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9" y="3005"/>
              <a:ext cx="1391" cy="461"/>
            </a:xfrm>
            <a:prstGeom prst="rect">
              <a:avLst/>
            </a:prstGeom>
            <a:noFill/>
            <a:ln w="9525">
              <a:noFill/>
              <a:round/>
            </a:ln>
          </p:spPr>
          <p:txBody>
            <a:bodyPr lIns="90000" tIns="46800" rIns="90000" bIns="4680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100" dirty="0">
                  <a:solidFill>
                    <a:srgbClr val="000000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Yes: instruction is branch and use predicted PC as next PC</a:t>
              </a:r>
            </a:p>
          </p:txBody>
        </p: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FDEC3249-B33C-BB71-8B55-8DB43F49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9" y="3723"/>
              <a:ext cx="1815" cy="360"/>
            </a:xfrm>
            <a:prstGeom prst="rect">
              <a:avLst/>
            </a:prstGeom>
            <a:noFill/>
            <a:ln w="9525">
              <a:noFill/>
              <a:round/>
            </a:ln>
          </p:spPr>
          <p:txBody>
            <a:bodyPr wrap="square" lIns="90000" tIns="46800" rIns="90000" bIns="4680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100">
                  <a:solidFill>
                    <a:srgbClr val="000000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No: branch not predicted, proceed normally (Next PC = PC+4)</a:t>
              </a:r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79133D05-3F4E-E32D-8B45-0D24FE319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8" y="3409"/>
              <a:ext cx="0" cy="301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tailEnd type="triangl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100">
                <a:latin typeface="Source Code Pro" panose="020B0509030403020204" pitchFamily="49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26BD0174-157D-3030-4AE3-E438CBD0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417" y="2460309"/>
            <a:ext cx="5985325" cy="377425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D772DABA-D1F8-2557-2E80-C23E7D1B2C54}"/>
              </a:ext>
            </a:extLst>
          </p:cNvPr>
          <p:cNvSpPr txBox="1"/>
          <p:nvPr/>
        </p:nvSpPr>
        <p:spPr>
          <a:xfrm>
            <a:off x="7181915" y="6255937"/>
            <a:ext cx="3728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Branch History Table (</a:t>
            </a:r>
            <a:r>
              <a:rPr kumimoji="1" lang="en-US" altLang="zh-CN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BHT)</a:t>
            </a:r>
            <a:endParaRPr kumimoji="1" lang="zh-CN" altLang="en-US" b="1" dirty="0">
              <a:latin typeface="Source Code Pro" panose="020B0509030403020204" pitchFamily="49" charset="0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38CE5F92-FF39-276D-931B-D88EAF1C31D8}"/>
              </a:ext>
            </a:extLst>
          </p:cNvPr>
          <p:cNvSpPr>
            <a:spLocks noGrp="1"/>
          </p:cNvSpPr>
          <p:nvPr/>
        </p:nvSpPr>
        <p:spPr>
          <a:xfrm>
            <a:off x="7181915" y="1754038"/>
            <a:ext cx="3669506" cy="77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BHT</a:t>
            </a:r>
            <a:r>
              <a:rPr kumimoji="1" lang="ja-JP" altLang="en-US" sz="1600" dirty="0">
                <a:latin typeface="Source Code Pro" panose="020B0509030403020204" pitchFamily="49" charset="0"/>
                <a:ea typeface="微软雅黑" panose="020B0503020204020204" pitchFamily="34" charset="-122"/>
              </a:rPr>
              <a:t>是</a:t>
            </a:r>
            <a:r>
              <a:rPr kumimoji="1" lang="ja-JP" altLang="en-US" sz="1600">
                <a:latin typeface="Source Code Pro" panose="020B0509030403020204" pitchFamily="49" charset="0"/>
                <a:ea typeface="微软雅黑" panose="020B0503020204020204" pitchFamily="34" charset="-122"/>
              </a:rPr>
              <a:t>一个</a:t>
            </a:r>
            <a:r>
              <a:rPr kumimoji="1" lang="en-US" altLang="ja-JP" sz="1600">
                <a:latin typeface="Source Code Pro" panose="020B0509030403020204" pitchFamily="49" charset="0"/>
                <a:ea typeface="Source Code Pro" panose="020B0509030403020204" pitchFamily="49" charset="0"/>
              </a:rPr>
              <a:t>N</a:t>
            </a:r>
            <a:r>
              <a:rPr kumimoji="1" lang="zh-CN" altLang="en-US" sz="1600">
                <a:latin typeface="Source Code Pro" panose="020B0509030403020204" pitchFamily="49" charset="0"/>
                <a:ea typeface="微软雅黑" panose="020B0503020204020204" pitchFamily="34" charset="-122"/>
              </a:rPr>
              <a:t>*</a:t>
            </a:r>
            <a:r>
              <a:rPr kumimoji="1" lang="en-US" altLang="zh-CN" sz="1600">
                <a:latin typeface="Source Code Pro" panose="020B0509030403020204" pitchFamily="49" charset="0"/>
                <a:ea typeface="Source Code Pro" panose="020B0509030403020204" pitchFamily="49" charset="0"/>
              </a:rPr>
              <a:t>2</a:t>
            </a:r>
            <a:r>
              <a:rPr kumimoji="1" lang="ja-JP" altLang="en-US" sz="1600">
                <a:latin typeface="Source Code Pro" panose="020B0509030403020204" pitchFamily="49" charset="0"/>
                <a:ea typeface="微软雅黑" panose="020B0503020204020204" pitchFamily="34" charset="-122"/>
              </a:rPr>
              <a:t>的</a:t>
            </a:r>
            <a:r>
              <a:rPr kumimoji="1" lang="zh-CN" altLang="en-US" sz="1600">
                <a:latin typeface="Source Code Pro" panose="020B0509030403020204" pitchFamily="49" charset="0"/>
                <a:ea typeface="微软雅黑" panose="020B0503020204020204" pitchFamily="34" charset="-122"/>
              </a:rPr>
              <a:t>直接映射</a:t>
            </a:r>
            <a:r>
              <a:rPr kumimoji="1" lang="en-US" altLang="ja-JP" sz="1600">
                <a:latin typeface="Source Code Pro" panose="020B0509030403020204" pitchFamily="49" charset="0"/>
                <a:ea typeface="Source Code Pro" panose="020B0509030403020204" pitchFamily="49" charset="0"/>
              </a:rPr>
              <a:t>cache</a:t>
            </a:r>
            <a:endParaRPr kumimoji="1" lang="en-US" altLang="ja-JP" sz="1600">
              <a:latin typeface="Source Code Pro" panose="020B0509030403020204" pitchFamily="49" charset="0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zh-CN" altLang="en-US" sz="1600">
                <a:latin typeface="Source Code Pro" panose="020B0509030403020204" pitchFamily="49" charset="0"/>
                <a:ea typeface="Source Code Pro" panose="020B0509030403020204" pitchFamily="49" charset="0"/>
              </a:rPr>
              <a:t>（</a:t>
            </a:r>
            <a:r>
              <a:rPr kumimoji="1" lang="en-US" altLang="zh-CN" sz="1600">
                <a:latin typeface="Source Code Pro" panose="020B0509030403020204" pitchFamily="49" charset="0"/>
                <a:ea typeface="Source Code Pro" panose="020B0509030403020204" pitchFamily="49" charset="0"/>
              </a:rPr>
              <a:t>N</a:t>
            </a:r>
            <a:r>
              <a:rPr kumimoji="1" lang="ja-JP" altLang="en-US" sz="1600">
                <a:latin typeface="Source Code Pro" panose="020B0509030403020204" pitchFamily="49" charset="0"/>
                <a:ea typeface="微软雅黑" panose="020B0503020204020204" pitchFamily="34" charset="-122"/>
              </a:rPr>
              <a:t>表示</a:t>
            </a:r>
            <a:r>
              <a:rPr kumimoji="1" lang="en-US" altLang="ja-JP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BHT</a:t>
            </a:r>
            <a:r>
              <a:rPr kumimoji="1" lang="ja-JP" altLang="en-US" sz="1600" dirty="0">
                <a:latin typeface="Source Code Pro" panose="020B0509030403020204" pitchFamily="49" charset="0"/>
                <a:ea typeface="微软雅黑" panose="020B0503020204020204" pitchFamily="34" charset="-122"/>
              </a:rPr>
              <a:t>的行数</a:t>
            </a:r>
            <a:r>
              <a:rPr kumimoji="1" lang="zh-CN" altLang="en-US" sz="1600">
                <a:latin typeface="Source Code Pro" panose="020B0509030403020204" pitchFamily="49" charset="0"/>
                <a:ea typeface="微软雅黑" panose="020B0503020204020204" pitchFamily="34" charset="-122"/>
              </a:rPr>
              <a:t>，</a:t>
            </a:r>
            <a:r>
              <a:rPr kumimoji="1" lang="en-US" altLang="zh-CN" sz="1600">
                <a:latin typeface="Source Code Pro" panose="020B0509030403020204" pitchFamily="49" charset="0"/>
                <a:ea typeface="Source Code Pro" panose="020B0509030403020204" pitchFamily="49" charset="0"/>
              </a:rPr>
              <a:t>2</a:t>
            </a:r>
            <a:r>
              <a:rPr kumimoji="1" lang="ja-JP" altLang="en-US" sz="1600">
                <a:latin typeface="Source Code Pro" panose="020B0509030403020204" pitchFamily="49" charset="0"/>
                <a:ea typeface="微软雅黑" panose="020B0503020204020204" pitchFamily="34" charset="-122"/>
              </a:rPr>
              <a:t>表示</a:t>
            </a:r>
            <a:r>
              <a:rPr kumimoji="1" lang="en-US" altLang="zh-CN" sz="1600">
                <a:latin typeface="Source Code Pro" panose="020B0509030403020204" pitchFamily="49" charset="0"/>
                <a:ea typeface="Source Code Pro" panose="020B0509030403020204" pitchFamily="49" charset="0"/>
              </a:rPr>
              <a:t>2bit</a:t>
            </a:r>
            <a:r>
              <a:rPr kumimoji="1" lang="zh-CN" altLang="en-US" sz="1600">
                <a:latin typeface="Source Code Pro" panose="020B0509030403020204" pitchFamily="49" charset="0"/>
                <a:ea typeface="Source Code Pro" panose="020B0509030403020204" pitchFamily="49" charset="0"/>
              </a:rPr>
              <a:t>）</a:t>
            </a:r>
            <a:endParaRPr kumimoji="1" lang="en-US" altLang="zh-CN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AD61476-884F-C3FB-BD46-22FF7F3B690B}"/>
              </a:ext>
            </a:extLst>
          </p:cNvPr>
          <p:cNvSpPr txBox="1"/>
          <p:nvPr/>
        </p:nvSpPr>
        <p:spPr>
          <a:xfrm>
            <a:off x="207311" y="624957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Branch Target </a:t>
            </a:r>
            <a:r>
              <a:rPr lang="en-US" altLang="zh-CN" b="1">
                <a:latin typeface="Source Code Pro" panose="020B0509030403020204" pitchFamily="49" charset="0"/>
                <a:ea typeface="Source Code Pro" panose="020B0509030403020204" pitchFamily="49" charset="0"/>
              </a:rPr>
              <a:t>Buffer </a:t>
            </a:r>
            <a:r>
              <a:rPr lang="en-US" altLang="zh-CN" b="1">
                <a:latin typeface="Source Code Pro" panose="020B0509030403020204" pitchFamily="49" charset="0"/>
              </a:rPr>
              <a:t>(</a:t>
            </a:r>
            <a:r>
              <a:rPr kumimoji="1" lang="en-US" altLang="zh-CN" b="1">
                <a:latin typeface="Source Code Pro" panose="020B0509030403020204" pitchFamily="49" charset="0"/>
                <a:ea typeface="Source Code Pro" panose="020B0509030403020204" pitchFamily="49" charset="0"/>
              </a:rPr>
              <a:t>BTB)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5559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4092</TotalTime>
  <Words>980</Words>
  <Application>Microsoft Office PowerPoint</Application>
  <PresentationFormat>宽屏</PresentationFormat>
  <Paragraphs>306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微软雅黑</vt:lpstr>
      <vt:lpstr>Arial</vt:lpstr>
      <vt:lpstr>Source Code Pro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HuangRuixuan</dc:creator>
  <cp:lastModifiedBy>HuangRuixuan</cp:lastModifiedBy>
  <cp:revision>40</cp:revision>
  <dcterms:created xsi:type="dcterms:W3CDTF">2022-05-20T00:59:13Z</dcterms:created>
  <dcterms:modified xsi:type="dcterms:W3CDTF">2022-05-25T14:30:51Z</dcterms:modified>
</cp:coreProperties>
</file>